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696" r:id="rId5"/>
  </p:sldMasterIdLst>
  <p:notesMasterIdLst>
    <p:notesMasterId r:id="rId60"/>
  </p:notesMasterIdLst>
  <p:sldIdLst>
    <p:sldId id="257" r:id="rId6"/>
    <p:sldId id="267" r:id="rId7"/>
    <p:sldId id="311" r:id="rId8"/>
    <p:sldId id="263" r:id="rId9"/>
    <p:sldId id="304" r:id="rId10"/>
    <p:sldId id="259" r:id="rId11"/>
    <p:sldId id="305" r:id="rId12"/>
    <p:sldId id="272" r:id="rId13"/>
    <p:sldId id="271" r:id="rId14"/>
    <p:sldId id="270" r:id="rId15"/>
    <p:sldId id="273" r:id="rId16"/>
    <p:sldId id="325" r:id="rId17"/>
    <p:sldId id="326" r:id="rId18"/>
    <p:sldId id="346" r:id="rId19"/>
    <p:sldId id="348" r:id="rId20"/>
    <p:sldId id="344" r:id="rId21"/>
    <p:sldId id="317" r:id="rId22"/>
    <p:sldId id="319" r:id="rId23"/>
    <p:sldId id="315" r:id="rId24"/>
    <p:sldId id="297" r:id="rId25"/>
    <p:sldId id="321" r:id="rId26"/>
    <p:sldId id="278" r:id="rId27"/>
    <p:sldId id="372" r:id="rId28"/>
    <p:sldId id="298" r:id="rId29"/>
    <p:sldId id="274" r:id="rId30"/>
    <p:sldId id="284" r:id="rId31"/>
    <p:sldId id="336" r:id="rId32"/>
    <p:sldId id="332" r:id="rId33"/>
    <p:sldId id="264" r:id="rId34"/>
    <p:sldId id="300" r:id="rId35"/>
    <p:sldId id="306" r:id="rId36"/>
    <p:sldId id="307" r:id="rId37"/>
    <p:sldId id="308" r:id="rId38"/>
    <p:sldId id="367" r:id="rId39"/>
    <p:sldId id="313" r:id="rId40"/>
    <p:sldId id="276" r:id="rId41"/>
    <p:sldId id="293" r:id="rId42"/>
    <p:sldId id="292" r:id="rId43"/>
    <p:sldId id="334" r:id="rId44"/>
    <p:sldId id="316" r:id="rId45"/>
    <p:sldId id="314" r:id="rId46"/>
    <p:sldId id="353" r:id="rId47"/>
    <p:sldId id="366" r:id="rId48"/>
    <p:sldId id="338" r:id="rId49"/>
    <p:sldId id="370" r:id="rId50"/>
    <p:sldId id="268" r:id="rId51"/>
    <p:sldId id="362" r:id="rId52"/>
    <p:sldId id="369" r:id="rId53"/>
    <p:sldId id="294" r:id="rId54"/>
    <p:sldId id="295" r:id="rId55"/>
    <p:sldId id="327" r:id="rId56"/>
    <p:sldId id="330" r:id="rId57"/>
    <p:sldId id="373" r:id="rId58"/>
    <p:sldId id="333" r:id="rId59"/>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scherm" id="{8802103F-7230-4DFF-8FFA-A71D6280A18E}">
          <p14:sldIdLst>
            <p14:sldId id="257"/>
            <p14:sldId id="267"/>
            <p14:sldId id="311"/>
          </p14:sldIdLst>
        </p14:section>
        <p14:section name="Presentatiescherm" id="{FF240A3E-8E1B-4E8E-819A-5ECB128B11E3}">
          <p14:sldIdLst>
            <p14:sldId id="263"/>
            <p14:sldId id="304"/>
            <p14:sldId id="259"/>
            <p14:sldId id="305"/>
            <p14:sldId id="272"/>
            <p14:sldId id="271"/>
            <p14:sldId id="270"/>
            <p14:sldId id="273"/>
            <p14:sldId id="325"/>
            <p14:sldId id="326"/>
            <p14:sldId id="346"/>
            <p14:sldId id="348"/>
            <p14:sldId id="344"/>
            <p14:sldId id="317"/>
            <p14:sldId id="319"/>
            <p14:sldId id="315"/>
            <p14:sldId id="297"/>
            <p14:sldId id="321"/>
            <p14:sldId id="278"/>
            <p14:sldId id="372"/>
            <p14:sldId id="298"/>
            <p14:sldId id="274"/>
            <p14:sldId id="284"/>
            <p14:sldId id="336"/>
            <p14:sldId id="332"/>
            <p14:sldId id="264"/>
            <p14:sldId id="300"/>
            <p14:sldId id="306"/>
            <p14:sldId id="307"/>
            <p14:sldId id="308"/>
            <p14:sldId id="367"/>
            <p14:sldId id="313"/>
            <p14:sldId id="276"/>
            <p14:sldId id="293"/>
            <p14:sldId id="292"/>
            <p14:sldId id="334"/>
            <p14:sldId id="316"/>
            <p14:sldId id="314"/>
            <p14:sldId id="353"/>
            <p14:sldId id="366"/>
            <p14:sldId id="338"/>
            <p14:sldId id="370"/>
            <p14:sldId id="268"/>
            <p14:sldId id="362"/>
            <p14:sldId id="369"/>
            <p14:sldId id="294"/>
            <p14:sldId id="295"/>
            <p14:sldId id="327"/>
            <p14:sldId id="330"/>
            <p14:sldId id="373"/>
          </p14:sldIdLst>
        </p14:section>
        <p14:section name="Titelscherm" id="{AF769DF8-94CE-43B2-98AB-56A8744402AE}">
          <p14:sldIdLst>
            <p14:sldId id="333"/>
          </p14:sldIdLst>
        </p14:section>
      </p14:sectionLst>
    </p:ext>
    <p:ext uri="{EFAFB233-063F-42B5-8137-9DF3F51BA10A}">
      <p15:sldGuideLst xmlns:p15="http://schemas.microsoft.com/office/powerpoint/2012/main">
        <p15:guide id="1" orient="horz" pos="2160" userDrawn="1">
          <p15:clr>
            <a:srgbClr val="A4A3A4"/>
          </p15:clr>
        </p15:guide>
        <p15:guide id="2" pos="387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ine Maes" initials="PM" lastIdx="1" clrIdx="0">
    <p:extLst>
      <p:ext uri="{19B8F6BF-5375-455C-9EA6-DF929625EA0E}">
        <p15:presenceInfo xmlns:p15="http://schemas.microsoft.com/office/powerpoint/2012/main" userId="S::pauline.maes@clbvgc.be::4131f2b7-8f01-459c-9a20-804bfed105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BD31"/>
    <a:srgbClr val="009AB1"/>
    <a:srgbClr val="ED6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84047" autoAdjust="0"/>
  </p:normalViewPr>
  <p:slideViewPr>
    <p:cSldViewPr snapToObjects="1">
      <p:cViewPr varScale="1">
        <p:scale>
          <a:sx n="56" d="100"/>
          <a:sy n="56" d="100"/>
        </p:scale>
        <p:origin x="960" y="48"/>
      </p:cViewPr>
      <p:guideLst>
        <p:guide orient="horz" pos="2160"/>
        <p:guide pos="387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A5F587F-89E7-4EDA-A1CF-8CE54F49E9EA}" type="datetimeFigureOut">
              <a:rPr lang="nl-BE" smtClean="0"/>
              <a:t>23/01/2024</a:t>
            </a:fld>
            <a:endParaRPr lang="nl-BE"/>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FC01505-962B-4690-9066-6A55056CB99A}" type="slidenum">
              <a:rPr lang="nl-BE" smtClean="0"/>
              <a:t>‹nr.›</a:t>
            </a:fld>
            <a:endParaRPr lang="nl-BE"/>
          </a:p>
        </p:txBody>
      </p:sp>
    </p:spTree>
    <p:extLst>
      <p:ext uri="{BB962C8B-B14F-4D97-AF65-F5344CB8AC3E}">
        <p14:creationId xmlns:p14="http://schemas.microsoft.com/office/powerpoint/2010/main" val="1884733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0</a:t>
            </a:fld>
            <a:endParaRPr lang="nl-BE"/>
          </a:p>
        </p:txBody>
      </p:sp>
    </p:spTree>
    <p:extLst>
      <p:ext uri="{BB962C8B-B14F-4D97-AF65-F5344CB8AC3E}">
        <p14:creationId xmlns:p14="http://schemas.microsoft.com/office/powerpoint/2010/main" val="1568690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De</a:t>
            </a:r>
            <a:r>
              <a:rPr lang="nl-BE" baseline="0" dirty="0"/>
              <a:t> e</a:t>
            </a:r>
            <a:r>
              <a:rPr lang="nl-BE" dirty="0"/>
              <a:t>erste</a:t>
            </a:r>
            <a:r>
              <a:rPr lang="nl-BE" baseline="0" dirty="0"/>
              <a:t> graad is observerend en oriënterend zodat </a:t>
            </a:r>
            <a:r>
              <a:rPr lang="nl-BE" baseline="0" dirty="0" err="1"/>
              <a:t>lln</a:t>
            </a:r>
            <a:r>
              <a:rPr lang="nl-BE" baseline="0" dirty="0"/>
              <a:t> verder kunnen ontdekken wie ze zijn, waar hun interesses en intrinsieke mogelijkheden liggen. Op die manier kunnen ze een gemotiveerde keuze maken naar de tweede graad. </a:t>
            </a:r>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9</a:t>
            </a:fld>
            <a:endParaRPr lang="nl-BE"/>
          </a:p>
        </p:txBody>
      </p:sp>
    </p:spTree>
    <p:extLst>
      <p:ext uri="{BB962C8B-B14F-4D97-AF65-F5344CB8AC3E}">
        <p14:creationId xmlns:p14="http://schemas.microsoft.com/office/powerpoint/2010/main" val="849395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Algemene vorming </a:t>
            </a:r>
            <a:r>
              <a:rPr lang="nl-BE" sz="1200" kern="1200" dirty="0">
                <a:solidFill>
                  <a:schemeClr val="tx1"/>
                </a:solidFill>
                <a:effectLst/>
                <a:latin typeface="+mn-lt"/>
                <a:ea typeface="+mn-ea"/>
                <a:cs typeface="+mn-cs"/>
              </a:rPr>
              <a:t>= De algemene vorming neemt het meeste</a:t>
            </a:r>
            <a:r>
              <a:rPr lang="nl-BE" sz="1200" kern="1200" baseline="0" dirty="0">
                <a:solidFill>
                  <a:schemeClr val="tx1"/>
                </a:solidFill>
                <a:effectLst/>
                <a:latin typeface="+mn-lt"/>
                <a:ea typeface="+mn-ea"/>
                <a:cs typeface="+mn-cs"/>
              </a:rPr>
              <a:t> tijd in beslag. </a:t>
            </a:r>
            <a:r>
              <a:rPr lang="nl-BE" sz="1200" kern="1200" dirty="0">
                <a:solidFill>
                  <a:schemeClr val="tx1"/>
                </a:solidFill>
                <a:effectLst/>
                <a:latin typeface="+mn-lt"/>
                <a:ea typeface="+mn-ea"/>
                <a:cs typeface="+mn-cs"/>
              </a:rPr>
              <a:t>De meeste vakken die in 1A en 1B aangeboden worden zijn hetzelfde. De inhoud en eindtermen zijn verschillend</a:t>
            </a:r>
            <a:r>
              <a:rPr lang="nl-BE" sz="1200" kern="1200" baseline="0" dirty="0">
                <a:solidFill>
                  <a:schemeClr val="tx1"/>
                </a:solidFill>
                <a:effectLst/>
                <a:latin typeface="+mn-lt"/>
                <a:ea typeface="+mn-ea"/>
                <a:cs typeface="+mn-cs"/>
              </a:rPr>
              <a:t>.</a:t>
            </a:r>
          </a:p>
          <a:p>
            <a:r>
              <a:rPr lang="nl-BE" sz="1200" kern="1200" baseline="0" dirty="0">
                <a:solidFill>
                  <a:schemeClr val="tx1"/>
                </a:solidFill>
                <a:effectLst/>
                <a:latin typeface="+mn-lt"/>
                <a:ea typeface="+mn-ea"/>
                <a:cs typeface="+mn-cs"/>
              </a:rPr>
              <a:t>Het is de bedoeling dat alle leerlingen een basiskennis hebben van Nederlands en wiskunde. </a:t>
            </a:r>
            <a:r>
              <a:rPr lang="nl-BE" sz="1200" b="0" kern="1200" baseline="0" dirty="0">
                <a:solidFill>
                  <a:schemeClr val="tx1"/>
                </a:solidFill>
                <a:effectLst/>
                <a:latin typeface="+mn-lt"/>
                <a:ea typeface="+mn-ea"/>
                <a:cs typeface="+mn-cs"/>
              </a:rPr>
              <a:t>Er wordt in de nieuwe eindtermen ook meer aandacht besteed aan het financieel-economische, het digitale en burgerschap.</a:t>
            </a:r>
          </a:p>
          <a:p>
            <a:endParaRPr lang="nl-BE" sz="1200" b="1" kern="1200" baseline="0" dirty="0">
              <a:solidFill>
                <a:schemeClr val="tx1"/>
              </a:solidFill>
              <a:effectLst/>
              <a:latin typeface="+mn-lt"/>
              <a:ea typeface="+mn-ea"/>
              <a:cs typeface="+mn-cs"/>
            </a:endParaRPr>
          </a:p>
          <a:p>
            <a:r>
              <a:rPr lang="nl-BE" sz="1200" b="0" kern="1200" baseline="0" dirty="0">
                <a:solidFill>
                  <a:schemeClr val="tx1"/>
                </a:solidFill>
                <a:effectLst/>
                <a:latin typeface="+mn-lt"/>
                <a:ea typeface="+mn-ea"/>
                <a:cs typeface="+mn-cs"/>
              </a:rPr>
              <a:t>Scholen kunnen ervoor kiezen de basisvorming op verschillende manieren aan te bieden: op de klassieke manier via vakken, via groepen van vakken, via projectwerk, modules,… Om te weten op welke manier een school werkt, raadpleeg je best hun website. </a:t>
            </a:r>
          </a:p>
          <a:p>
            <a:endParaRPr lang="nl-BE" sz="1200" b="1" kern="1200" baseline="0" dirty="0">
              <a:solidFill>
                <a:schemeClr val="tx1"/>
              </a:solidFill>
              <a:effectLst/>
              <a:latin typeface="+mn-lt"/>
              <a:ea typeface="+mn-ea"/>
              <a:cs typeface="+mn-cs"/>
            </a:endParaRPr>
          </a:p>
          <a:p>
            <a:r>
              <a:rPr lang="nl-BE" sz="1200" b="0" kern="1200" baseline="0" dirty="0">
                <a:solidFill>
                  <a:schemeClr val="tx1"/>
                </a:solidFill>
                <a:effectLst/>
                <a:latin typeface="+mn-lt"/>
                <a:ea typeface="+mn-ea"/>
                <a:cs typeface="+mn-cs"/>
              </a:rPr>
              <a:t>Het kan gebeuren dat je binnen de lestijden van de basisvorming de doelen van de lessen niet kan bereiken. Je school  moet je de mogelijkheid bieden een aantal uren van je keuzegedeelte/ differentiatie te besteden aan remediëring. Zo kan je je tekorten wegewerken. Dat kan op jouw vraag of opgelegd worden door de klassenraad. </a:t>
            </a:r>
            <a:endParaRPr lang="nl-BE" sz="1200" b="1" kern="1200" dirty="0">
              <a:solidFill>
                <a:schemeClr val="tx1"/>
              </a:solidFill>
              <a:effectLst/>
              <a:latin typeface="+mn-lt"/>
              <a:ea typeface="+mn-ea"/>
              <a:cs typeface="+mn-cs"/>
            </a:endParaRPr>
          </a:p>
          <a:p>
            <a:endParaRPr lang="nl-BE" sz="1200" b="1" kern="1200" dirty="0">
              <a:solidFill>
                <a:schemeClr val="tx1"/>
              </a:solidFill>
              <a:effectLst/>
              <a:latin typeface="+mn-lt"/>
              <a:ea typeface="+mn-ea"/>
              <a:cs typeface="+mn-cs"/>
            </a:endParaRPr>
          </a:p>
          <a:p>
            <a:r>
              <a:rPr lang="nl-BE" sz="1200" b="1" kern="1200" dirty="0">
                <a:solidFill>
                  <a:schemeClr val="tx1"/>
                </a:solidFill>
                <a:effectLst/>
                <a:latin typeface="+mn-lt"/>
                <a:ea typeface="+mn-ea"/>
                <a:cs typeface="+mn-cs"/>
              </a:rPr>
              <a:t>Differentiatie</a:t>
            </a:r>
            <a:r>
              <a:rPr lang="nl-BE" sz="1200" kern="1200" dirty="0">
                <a:solidFill>
                  <a:schemeClr val="tx1"/>
                </a:solidFill>
                <a:effectLst/>
                <a:latin typeface="+mn-lt"/>
                <a:ea typeface="+mn-ea"/>
                <a:cs typeface="+mn-cs"/>
              </a:rPr>
              <a:t> heeft 3 doelen:</a:t>
            </a:r>
          </a:p>
          <a:p>
            <a:pPr lvl="0"/>
            <a:r>
              <a:rPr lang="nl-BE" sz="1200" kern="1200" dirty="0">
                <a:solidFill>
                  <a:schemeClr val="tx1"/>
                </a:solidFill>
                <a:effectLst/>
                <a:latin typeface="+mn-lt"/>
                <a:ea typeface="+mn-ea"/>
                <a:cs typeface="+mn-cs"/>
              </a:rPr>
              <a:t>-</a:t>
            </a:r>
            <a:r>
              <a:rPr lang="nl-BE" sz="1200" kern="1200" baseline="0" dirty="0">
                <a:solidFill>
                  <a:schemeClr val="tx1"/>
                </a:solidFill>
                <a:effectLst/>
                <a:latin typeface="+mn-lt"/>
                <a:ea typeface="+mn-ea"/>
                <a:cs typeface="+mn-cs"/>
              </a:rPr>
              <a:t> </a:t>
            </a:r>
            <a:r>
              <a:rPr lang="nl-BE" sz="1200" kern="1200" dirty="0">
                <a:solidFill>
                  <a:schemeClr val="tx1"/>
                </a:solidFill>
                <a:effectLst/>
                <a:latin typeface="+mn-lt"/>
                <a:ea typeface="+mn-ea"/>
                <a:cs typeface="+mn-cs"/>
              </a:rPr>
              <a:t>Versterken = ruimte bieden om te remediëren als een </a:t>
            </a:r>
            <a:r>
              <a:rPr lang="nl-BE" sz="1200" kern="1200" dirty="0" err="1">
                <a:solidFill>
                  <a:schemeClr val="tx1"/>
                </a:solidFill>
                <a:effectLst/>
                <a:latin typeface="+mn-lt"/>
                <a:ea typeface="+mn-ea"/>
                <a:cs typeface="+mn-cs"/>
              </a:rPr>
              <a:t>lln</a:t>
            </a:r>
            <a:r>
              <a:rPr lang="nl-BE" sz="1200" kern="1200" dirty="0">
                <a:solidFill>
                  <a:schemeClr val="tx1"/>
                </a:solidFill>
                <a:effectLst/>
                <a:latin typeface="+mn-lt"/>
                <a:ea typeface="+mn-ea"/>
                <a:cs typeface="+mn-cs"/>
              </a:rPr>
              <a:t> de basisdoelstellingen van de </a:t>
            </a:r>
            <a:r>
              <a:rPr lang="nl-BE" sz="1200" u="sng" kern="1200" dirty="0">
                <a:solidFill>
                  <a:schemeClr val="tx1"/>
                </a:solidFill>
                <a:effectLst/>
                <a:latin typeface="+mn-lt"/>
                <a:ea typeface="+mn-ea"/>
                <a:cs typeface="+mn-cs"/>
              </a:rPr>
              <a:t>algemene vorming </a:t>
            </a:r>
            <a:r>
              <a:rPr lang="nl-BE" sz="1200" kern="1200" dirty="0">
                <a:solidFill>
                  <a:schemeClr val="tx1"/>
                </a:solidFill>
                <a:effectLst/>
                <a:latin typeface="+mn-lt"/>
                <a:ea typeface="+mn-ea"/>
                <a:cs typeface="+mn-cs"/>
              </a:rPr>
              <a:t>niet bereikt</a:t>
            </a:r>
          </a:p>
          <a:p>
            <a:pPr lvl="0"/>
            <a:r>
              <a:rPr lang="nl-BE" sz="1200" kern="1200" dirty="0">
                <a:solidFill>
                  <a:schemeClr val="tx1"/>
                </a:solidFill>
                <a:effectLst/>
                <a:latin typeface="+mn-lt"/>
                <a:ea typeface="+mn-ea"/>
                <a:cs typeface="+mn-cs"/>
              </a:rPr>
              <a:t>- Verdiepen = </a:t>
            </a:r>
            <a:r>
              <a:rPr lang="nl-BE" sz="1200" kern="1200" dirty="0" err="1">
                <a:solidFill>
                  <a:schemeClr val="tx1"/>
                </a:solidFill>
                <a:effectLst/>
                <a:latin typeface="+mn-lt"/>
                <a:ea typeface="+mn-ea"/>
                <a:cs typeface="+mn-cs"/>
              </a:rPr>
              <a:t>lln</a:t>
            </a:r>
            <a:r>
              <a:rPr lang="nl-BE" sz="1200" kern="1200" dirty="0">
                <a:solidFill>
                  <a:schemeClr val="tx1"/>
                </a:solidFill>
                <a:effectLst/>
                <a:latin typeface="+mn-lt"/>
                <a:ea typeface="+mn-ea"/>
                <a:cs typeface="+mn-cs"/>
              </a:rPr>
              <a:t> extra uitdagen om kennis over een bepaald vak uit de algemene</a:t>
            </a:r>
            <a:r>
              <a:rPr lang="nl-BE" sz="1200" kern="1200" baseline="0" dirty="0">
                <a:solidFill>
                  <a:schemeClr val="tx1"/>
                </a:solidFill>
                <a:effectLst/>
                <a:latin typeface="+mn-lt"/>
                <a:ea typeface="+mn-ea"/>
                <a:cs typeface="+mn-cs"/>
              </a:rPr>
              <a:t> vorming </a:t>
            </a:r>
            <a:r>
              <a:rPr lang="nl-BE" sz="1200" kern="1200" dirty="0">
                <a:solidFill>
                  <a:schemeClr val="tx1"/>
                </a:solidFill>
                <a:effectLst/>
                <a:latin typeface="+mn-lt"/>
                <a:ea typeface="+mn-ea"/>
                <a:cs typeface="+mn-cs"/>
              </a:rPr>
              <a:t>te verdiepen</a:t>
            </a:r>
          </a:p>
          <a:p>
            <a:pPr lvl="0"/>
            <a:r>
              <a:rPr lang="nl-BE" sz="1200" kern="1200" dirty="0">
                <a:solidFill>
                  <a:schemeClr val="tx1"/>
                </a:solidFill>
                <a:effectLst/>
                <a:latin typeface="+mn-lt"/>
                <a:ea typeface="+mn-ea"/>
                <a:cs typeface="+mn-cs"/>
              </a:rPr>
              <a:t>- Verkennen = kennismaken met verschillende vakken</a:t>
            </a: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Elke leerling heeft ook recht op remediëring voor vakken uit de algemene vorming. Daarvoor kan de school ook differentiatie-uren gebruiken. Een school kan echter nooit de volledige vijf uur differentiatie invullen met remediëring. Een leerling moet altijd minstens 1 differentiatiepakket kunnen kiezen.</a:t>
            </a:r>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10</a:t>
            </a:fld>
            <a:endParaRPr lang="nl-BE"/>
          </a:p>
        </p:txBody>
      </p:sp>
    </p:spTree>
    <p:extLst>
      <p:ext uri="{BB962C8B-B14F-4D97-AF65-F5344CB8AC3E}">
        <p14:creationId xmlns:p14="http://schemas.microsoft.com/office/powerpoint/2010/main" val="2914533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 bespreken nu een aantal voorbeelden van hoe scholen het eerste jaar mogelijks kunnen invullen. Aangezien hier grote verschillen kunnen zijn, blijft het belangrijk je goed te informeren op de school zelf. </a:t>
            </a:r>
          </a:p>
          <a:p>
            <a:endParaRPr lang="nl-BE" dirty="0"/>
          </a:p>
          <a:p>
            <a:r>
              <a:rPr lang="nl-BE" u="sng" dirty="0"/>
              <a:t>Voorbeeld 1 – 1A:</a:t>
            </a:r>
            <a:endParaRPr lang="nl-BE" dirty="0"/>
          </a:p>
          <a:p>
            <a:r>
              <a:rPr lang="nl-BE" dirty="0"/>
              <a:t>Totaal aantal lesuren op een week: hier 34u</a:t>
            </a:r>
          </a:p>
          <a:p>
            <a:endParaRPr lang="nl-BE" dirty="0"/>
          </a:p>
          <a:p>
            <a:r>
              <a:rPr lang="nl-BE" b="1" dirty="0"/>
              <a:t>Algemene vorming </a:t>
            </a:r>
            <a:r>
              <a:rPr lang="nl-BE" dirty="0"/>
              <a:t>– 27u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t>Focus Basis: basisdoelen + beperkt aantal extra doelen + gemiddeld tempo</a:t>
            </a:r>
          </a:p>
          <a:p>
            <a:pPr marL="171450" indent="-171450">
              <a:buFont typeface="Arial" panose="020B0604020202020204" pitchFamily="34" charset="0"/>
              <a:buChar char="•"/>
            </a:pPr>
            <a:r>
              <a:rPr lang="nl-BE" dirty="0"/>
              <a:t>Focus X-tra: basisdoelen + groter aantal extra doelen + hoog tempo</a:t>
            </a:r>
          </a:p>
          <a:p>
            <a:pPr marL="171450" indent="-171450">
              <a:buFont typeface="Arial" panose="020B0604020202020204" pitchFamily="34" charset="0"/>
              <a:buChar char="•"/>
            </a:pPr>
            <a:endParaRPr lang="nl-BE" dirty="0"/>
          </a:p>
          <a:p>
            <a:pPr marL="0" indent="0">
              <a:buFont typeface="Arial" panose="020B0604020202020204" pitchFamily="34" charset="0"/>
              <a:buNone/>
            </a:pPr>
            <a:r>
              <a:rPr lang="nl-BE" b="1" dirty="0"/>
              <a:t>Differentiatie</a:t>
            </a:r>
            <a:r>
              <a:rPr lang="nl-BE" dirty="0"/>
              <a:t> – hier 7u!</a:t>
            </a:r>
          </a:p>
          <a:p>
            <a:pPr marL="0" indent="0">
              <a:buFont typeface="Arial" panose="020B0604020202020204" pitchFamily="34" charset="0"/>
              <a:buNone/>
            </a:pPr>
            <a:r>
              <a:rPr lang="nl-BE" dirty="0"/>
              <a:t>OLC = Open </a:t>
            </a:r>
            <a:r>
              <a:rPr lang="nl-BE" dirty="0" err="1"/>
              <a:t>LeerCentrum</a:t>
            </a:r>
            <a:r>
              <a:rPr lang="nl-BE" dirty="0"/>
              <a:t> – blok van 4u bestaande uit één uur van elk hoofdvak (</a:t>
            </a:r>
            <a:r>
              <a:rPr lang="nl-BE" dirty="0" err="1"/>
              <a:t>Ndl</a:t>
            </a:r>
            <a:r>
              <a:rPr lang="nl-BE" dirty="0"/>
              <a:t>, </a:t>
            </a:r>
            <a:r>
              <a:rPr lang="nl-BE" dirty="0" err="1"/>
              <a:t>Fra</a:t>
            </a:r>
            <a:r>
              <a:rPr lang="nl-BE" dirty="0"/>
              <a:t>, wis) en een differentiatie-uur (voor vak naargelang de nood zich voordoet):</a:t>
            </a:r>
          </a:p>
          <a:p>
            <a:pPr marL="171450" indent="-171450">
              <a:buFont typeface="Arial" panose="020B0604020202020204" pitchFamily="34" charset="0"/>
              <a:buChar char="•"/>
            </a:pPr>
            <a:r>
              <a:rPr lang="nl-BE" dirty="0"/>
              <a:t>inhaallessen worden in aanbod van de school geïntegreerd, zodat leerlingen hiervoor niet langer moeten nablijven,</a:t>
            </a:r>
          </a:p>
          <a:p>
            <a:pPr marL="171450" indent="-171450">
              <a:buFont typeface="Arial" panose="020B0604020202020204" pitchFamily="34" charset="0"/>
              <a:buChar char="•"/>
            </a:pPr>
            <a:r>
              <a:rPr lang="nl-BE" dirty="0"/>
              <a:t>aantal leerlingen zal </a:t>
            </a:r>
            <a:r>
              <a:rPr lang="nl-BE" dirty="0" err="1"/>
              <a:t>obv</a:t>
            </a:r>
            <a:r>
              <a:rPr lang="nl-BE" dirty="0"/>
              <a:t> instaptesten </a:t>
            </a:r>
            <a:r>
              <a:rPr lang="nl-BE" dirty="0" err="1"/>
              <a:t>Ndl</a:t>
            </a:r>
            <a:r>
              <a:rPr lang="nl-BE" dirty="0"/>
              <a:t> in kleine groep intensief begeleid worden om taalvaardigheid te verhogen</a:t>
            </a:r>
          </a:p>
          <a:p>
            <a:pPr marL="171450" indent="-171450">
              <a:buFont typeface="Symbol" panose="05050102010706020507" pitchFamily="18" charset="2"/>
              <a:buChar char="Þ"/>
            </a:pPr>
            <a:r>
              <a:rPr lang="nl-BE" dirty="0"/>
              <a:t>Meerwaarde voor elke leerling: </a:t>
            </a:r>
          </a:p>
          <a:p>
            <a:pPr marL="171450" indent="-171450">
              <a:buFont typeface="Arial" panose="020B0604020202020204" pitchFamily="34" charset="0"/>
              <a:buChar char="•"/>
            </a:pPr>
            <a:r>
              <a:rPr lang="nl-BE" dirty="0"/>
              <a:t>sterke leerling die snel klaar is met basisopdrachten kan aan verdiepingsopdrachten werken</a:t>
            </a:r>
          </a:p>
          <a:p>
            <a:pPr marL="171450" indent="-171450">
              <a:buFont typeface="Arial" panose="020B0604020202020204" pitchFamily="34" charset="0"/>
              <a:buChar char="•"/>
            </a:pPr>
            <a:r>
              <a:rPr lang="nl-BE" dirty="0"/>
              <a:t>leerling die moeilijkheden heeft met een vak/ een aantal vakken, kan langer aan dat vak werken of ondersteuning krijgen</a:t>
            </a:r>
          </a:p>
          <a:p>
            <a:pPr marL="171450" indent="-171450">
              <a:buFont typeface="Arial" panose="020B0604020202020204" pitchFamily="34" charset="0"/>
              <a:buChar char="•"/>
            </a:pPr>
            <a:endParaRPr lang="nl-BE" dirty="0"/>
          </a:p>
          <a:p>
            <a:pPr marL="0" indent="0">
              <a:buFont typeface="Arial" panose="020B0604020202020204" pitchFamily="34" charset="0"/>
              <a:buNone/>
            </a:pPr>
            <a:r>
              <a:rPr lang="nl-BE" dirty="0"/>
              <a:t>KD-uren (klasdirectie-uren): hoe boekentas maken, rapporten uitdelen, leren </a:t>
            </a:r>
            <a:r>
              <a:rPr lang="nl-BE" dirty="0" err="1"/>
              <a:t>leren</a:t>
            </a:r>
            <a:r>
              <a:rPr lang="nl-BE" dirty="0"/>
              <a:t>…</a:t>
            </a:r>
          </a:p>
          <a:p>
            <a:pPr marL="0" indent="0">
              <a:buFont typeface="Arial" panose="020B0604020202020204" pitchFamily="34" charset="0"/>
              <a:buNone/>
            </a:pPr>
            <a:endParaRPr lang="nl-BE" dirty="0"/>
          </a:p>
          <a:p>
            <a:pPr marL="0" indent="0">
              <a:buFont typeface="Arial" panose="020B0604020202020204" pitchFamily="34" charset="0"/>
              <a:buNone/>
            </a:pPr>
            <a:r>
              <a:rPr lang="nl-BE" dirty="0"/>
              <a:t>Keuzevakken: </a:t>
            </a:r>
          </a:p>
          <a:p>
            <a:pPr marL="171450" indent="-171450">
              <a:buFont typeface="Arial" panose="020B0604020202020204" pitchFamily="34" charset="0"/>
              <a:buChar char="•"/>
            </a:pPr>
            <a:r>
              <a:rPr lang="nl-BE" dirty="0"/>
              <a:t>pakket ‘STEM-ICT: STEM gericht op het vak ICT (aangezien deze school in de bovenbouw ICT-gerelateerde richting heeft)</a:t>
            </a:r>
          </a:p>
          <a:p>
            <a:pPr marL="171450" indent="-171450">
              <a:buFont typeface="Arial" panose="020B0604020202020204" pitchFamily="34" charset="0"/>
              <a:buChar char="•"/>
            </a:pPr>
            <a:r>
              <a:rPr lang="nl-BE" dirty="0"/>
              <a:t>pakket ‘talen-wiskunde’: 1u wiskunde extra én 1u Nederlands (bovenop de 4 uit het gemeenschappelijk pakket en 1u uit OLC)</a:t>
            </a:r>
          </a:p>
        </p:txBody>
      </p:sp>
      <p:sp>
        <p:nvSpPr>
          <p:cNvPr id="4" name="Tijdelijke aanduiding voor dianummer 3"/>
          <p:cNvSpPr>
            <a:spLocks noGrp="1"/>
          </p:cNvSpPr>
          <p:nvPr>
            <p:ph type="sldNum" sz="quarter" idx="5"/>
          </p:nvPr>
        </p:nvSpPr>
        <p:spPr/>
        <p:txBody>
          <a:bodyPr/>
          <a:lstStyle/>
          <a:p>
            <a:fld id="{AFC01505-962B-4690-9066-6A55056CB99A}" type="slidenum">
              <a:rPr lang="nl-BE" smtClean="0"/>
              <a:t>13</a:t>
            </a:fld>
            <a:endParaRPr lang="nl-BE"/>
          </a:p>
        </p:txBody>
      </p:sp>
    </p:spTree>
    <p:extLst>
      <p:ext uri="{BB962C8B-B14F-4D97-AF65-F5344CB8AC3E}">
        <p14:creationId xmlns:p14="http://schemas.microsoft.com/office/powerpoint/2010/main" val="1112018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u="sng" dirty="0"/>
              <a:t>Voorbeeld 1 – 1B:</a:t>
            </a:r>
            <a:endParaRPr lang="nl-BE" dirty="0"/>
          </a:p>
          <a:p>
            <a:r>
              <a:rPr lang="nl-BE" dirty="0"/>
              <a:t>Totaal aantal lesuren op een week: hier 33u</a:t>
            </a:r>
          </a:p>
          <a:p>
            <a:r>
              <a:rPr lang="nl-BE" dirty="0"/>
              <a:t>Opbouw analoog aan 1A, inhoud lessen duidelijk verschillend (in 1B meer herhaling lagere school, 1A nieuwe leerstof)</a:t>
            </a:r>
          </a:p>
          <a:p>
            <a:endParaRPr lang="nl-BE" dirty="0"/>
          </a:p>
          <a:p>
            <a:r>
              <a:rPr lang="nl-BE" b="1" dirty="0"/>
              <a:t>Algemene vorming </a:t>
            </a:r>
            <a:r>
              <a:rPr lang="nl-BE" dirty="0"/>
              <a:t>– 28u</a:t>
            </a:r>
          </a:p>
          <a:p>
            <a:pPr marL="171450" indent="-171450">
              <a:buFont typeface="Arial" panose="020B0604020202020204" pitchFamily="34" charset="0"/>
              <a:buChar char="•"/>
            </a:pPr>
            <a:r>
              <a:rPr lang="nl-BE" dirty="0"/>
              <a:t>PAV = project algemene vakken: Nederlands, maatschappelijke vorming (~geschiedenis en aardrijkskunde in 1A)</a:t>
            </a:r>
          </a:p>
          <a:p>
            <a:pPr marL="171450" indent="-171450">
              <a:buFont typeface="Arial" panose="020B0604020202020204" pitchFamily="34" charset="0"/>
              <a:buChar char="•"/>
            </a:pPr>
            <a:endParaRPr lang="nl-BE" dirty="0"/>
          </a:p>
          <a:p>
            <a:pPr marL="0" indent="0">
              <a:buFont typeface="Arial" panose="020B0604020202020204" pitchFamily="34" charset="0"/>
              <a:buNone/>
            </a:pPr>
            <a:r>
              <a:rPr lang="nl-BE" b="1" dirty="0"/>
              <a:t>Differentiatie</a:t>
            </a:r>
            <a:r>
              <a:rPr lang="nl-BE" dirty="0"/>
              <a:t> – 5u</a:t>
            </a:r>
          </a:p>
          <a:p>
            <a:pPr marL="171450" indent="-171450">
              <a:buFont typeface="Arial" panose="020B0604020202020204" pitchFamily="34" charset="0"/>
              <a:buChar char="•"/>
            </a:pPr>
            <a:r>
              <a:rPr lang="nl-BE" dirty="0"/>
              <a:t>1u KD-uren (klasdirectie-uren)</a:t>
            </a:r>
          </a:p>
          <a:p>
            <a:pPr marL="171450" indent="-171450">
              <a:buFont typeface="Arial" panose="020B0604020202020204" pitchFamily="34" charset="0"/>
              <a:buChar char="•"/>
            </a:pPr>
            <a:r>
              <a:rPr lang="nl-BE" dirty="0"/>
              <a:t>2! keuzepakketten van elk 2u te kiezen</a:t>
            </a:r>
          </a:p>
          <a:p>
            <a:endParaRPr lang="nl-BE" dirty="0"/>
          </a:p>
        </p:txBody>
      </p:sp>
      <p:sp>
        <p:nvSpPr>
          <p:cNvPr id="4" name="Tijdelijke aanduiding voor dianummer 3"/>
          <p:cNvSpPr>
            <a:spLocks noGrp="1"/>
          </p:cNvSpPr>
          <p:nvPr>
            <p:ph type="sldNum" sz="quarter" idx="5"/>
          </p:nvPr>
        </p:nvSpPr>
        <p:spPr/>
        <p:txBody>
          <a:bodyPr/>
          <a:lstStyle/>
          <a:p>
            <a:fld id="{AFC01505-962B-4690-9066-6A55056CB99A}" type="slidenum">
              <a:rPr lang="nl-BE" smtClean="0"/>
              <a:t>14</a:t>
            </a:fld>
            <a:endParaRPr lang="nl-BE"/>
          </a:p>
        </p:txBody>
      </p:sp>
    </p:spTree>
    <p:extLst>
      <p:ext uri="{BB962C8B-B14F-4D97-AF65-F5344CB8AC3E}">
        <p14:creationId xmlns:p14="http://schemas.microsoft.com/office/powerpoint/2010/main" val="2222387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a:p>
            <a:r>
              <a:rPr lang="nl-BE" dirty="0"/>
              <a:t>A stroom is meer gericht op kennisverwerking, meer theoretisch</a:t>
            </a:r>
          </a:p>
          <a:p>
            <a:endParaRPr lang="nl-BE" dirty="0"/>
          </a:p>
          <a:p>
            <a:r>
              <a:rPr lang="nl-BE" dirty="0"/>
              <a:t>B</a:t>
            </a:r>
            <a:r>
              <a:rPr lang="nl-BE" baseline="0" dirty="0"/>
              <a:t> stroom is eerder praktijk gericht, meer al doende leren</a:t>
            </a:r>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solidFill>
                  <a:prstClr val="black"/>
                </a:solidFill>
              </a:rPr>
              <a:pPr/>
              <a:t>16</a:t>
            </a:fld>
            <a:endParaRPr lang="nl-BE">
              <a:solidFill>
                <a:prstClr val="black"/>
              </a:solidFill>
            </a:endParaRPr>
          </a:p>
        </p:txBody>
      </p:sp>
    </p:spTree>
    <p:extLst>
      <p:ext uri="{BB962C8B-B14F-4D97-AF65-F5344CB8AC3E}">
        <p14:creationId xmlns:p14="http://schemas.microsoft.com/office/powerpoint/2010/main" val="820538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A-attest</a:t>
            </a:r>
            <a:r>
              <a:rPr lang="nl-BE" sz="1200" baseline="0" dirty="0"/>
              <a:t> = geslaagd. De </a:t>
            </a:r>
            <a:r>
              <a:rPr lang="nl-BE" sz="1200" baseline="0" dirty="0" err="1"/>
              <a:t>lln</a:t>
            </a:r>
            <a:r>
              <a:rPr lang="nl-BE" sz="1200" baseline="0" dirty="0"/>
              <a:t> is vrij om in het 2</a:t>
            </a:r>
            <a:r>
              <a:rPr lang="nl-BE" sz="1200" baseline="30000" dirty="0"/>
              <a:t>e</a:t>
            </a:r>
            <a:r>
              <a:rPr lang="nl-BE" sz="1200" baseline="0" dirty="0"/>
              <a:t> jaar een basisoptie te kiezen die de school aanbiedt.</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aseline="0" dirty="0"/>
              <a:t>A-attest met verplichte remediëring = d</a:t>
            </a:r>
            <a:r>
              <a:rPr lang="nl-BE" sz="1200" dirty="0"/>
              <a:t>e klassenraad kan je verplichten je </a:t>
            </a:r>
            <a:r>
              <a:rPr lang="nl-BE" sz="1200" b="1" dirty="0"/>
              <a:t>bij te werken</a:t>
            </a:r>
            <a:r>
              <a:rPr lang="nl-BE" sz="1200" b="1" baseline="0" dirty="0"/>
              <a:t> voor een bepaald vak</a:t>
            </a:r>
            <a:r>
              <a:rPr lang="nl-BE" sz="1200" baseline="0" dirty="0"/>
              <a:t>. Je mag wel over naar het volgende jaar. </a:t>
            </a: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A-attest</a:t>
            </a:r>
            <a:r>
              <a:rPr lang="nl-BE" sz="1200" baseline="0" dirty="0"/>
              <a:t> </a:t>
            </a:r>
            <a:r>
              <a:rPr lang="nl-BE" sz="1200" dirty="0"/>
              <a:t>met beperkingen</a:t>
            </a:r>
            <a:r>
              <a:rPr lang="nl-BE" sz="1200" baseline="0" dirty="0"/>
              <a:t> </a:t>
            </a:r>
            <a:r>
              <a:rPr lang="nl-BE" sz="1200" dirty="0"/>
              <a:t>= indien het</a:t>
            </a:r>
            <a:r>
              <a:rPr lang="nl-BE" sz="1200" baseline="0" dirty="0"/>
              <a:t> aantal te remediëren sleutelcompetenties (= uit de algemene vorming) te groot zijn, kan de klassenraad de </a:t>
            </a:r>
            <a:r>
              <a:rPr lang="nl-BE" sz="1200" b="1" baseline="0" dirty="0"/>
              <a:t>keuze voor een bepaalde basisoptie in de A-stroom inperken</a:t>
            </a:r>
            <a:r>
              <a:rPr lang="nl-BE" sz="1200" baseline="0" dirty="0"/>
              <a:t>, of adviseren de overstap te maken naar een basisoptie uit 1B.</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aseline="0" dirty="0"/>
              <a:t>C-attest = blijven zitten of naar 2B overstappen. Dit attest wordt slechts in zeer uitzonderlijke gevallen gegeven aangezien de doelen per graad bepaald zijn en ze </a:t>
            </a:r>
            <a:r>
              <a:rPr lang="nl-BE" sz="1200" baseline="0" dirty="0" err="1"/>
              <a:t>lln</a:t>
            </a:r>
            <a:r>
              <a:rPr lang="nl-BE" sz="1200" baseline="0" dirty="0"/>
              <a:t> extra kansen willen geven om opnieuw aansluiting te vinden,</a:t>
            </a:r>
            <a:endParaRPr lang="nl-BE" sz="1200" dirty="0"/>
          </a:p>
          <a:p>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solidFill>
                  <a:prstClr val="black"/>
                </a:solidFill>
              </a:rPr>
              <a:pPr/>
              <a:t>17</a:t>
            </a:fld>
            <a:endParaRPr lang="nl-BE">
              <a:solidFill>
                <a:prstClr val="black"/>
              </a:solidFill>
            </a:endParaRPr>
          </a:p>
        </p:txBody>
      </p:sp>
    </p:spTree>
    <p:extLst>
      <p:ext uri="{BB962C8B-B14F-4D97-AF65-F5344CB8AC3E}">
        <p14:creationId xmlns:p14="http://schemas.microsoft.com/office/powerpoint/2010/main" val="1036817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highlight>
                  <a:srgbClr val="00FFFF"/>
                </a:highlight>
              </a:rPr>
              <a:t>SPREKER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Na 1B</a:t>
            </a:r>
            <a:r>
              <a:rPr lang="nl-BE" baseline="0" dirty="0"/>
              <a:t> gaan de meeste leerlingen naar 2B maar als je geslaagd bent in 1B en dus je getuigschrift </a:t>
            </a:r>
            <a:r>
              <a:rPr lang="nl-BE" baseline="0" dirty="0" err="1"/>
              <a:t>BaO</a:t>
            </a:r>
            <a:r>
              <a:rPr lang="nl-BE" baseline="0" dirty="0"/>
              <a:t> behaalt, kan je ook overstappen naar 1A. Hiervoor moet je wel goed gepresteerd hebben voor vakken zoals Nederlands, Frans en wiskunde. Vraag raad aan de school en het CLB als je deze overstap overweegt.</a:t>
            </a:r>
          </a:p>
          <a:p>
            <a:endParaRPr lang="nl-BE" baseline="0" dirty="0"/>
          </a:p>
          <a:p>
            <a:r>
              <a:rPr lang="nl-BE" dirty="0"/>
              <a:t>Van 1B naar 2A</a:t>
            </a:r>
            <a:r>
              <a:rPr lang="nl-BE" baseline="0" dirty="0"/>
              <a:t> met een A-attest is mogelijk mits goedkeuring van de klassenraad (is zeer uitzonderlijk!)</a:t>
            </a:r>
          </a:p>
          <a:p>
            <a:endParaRPr lang="nl-BE" b="1"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18</a:t>
            </a:fld>
            <a:endParaRPr lang="nl-BE"/>
          </a:p>
        </p:txBody>
      </p:sp>
    </p:spTree>
    <p:extLst>
      <p:ext uri="{BB962C8B-B14F-4D97-AF65-F5344CB8AC3E}">
        <p14:creationId xmlns:p14="http://schemas.microsoft.com/office/powerpoint/2010/main" val="2016903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Algemene vorming: in het 2</a:t>
            </a:r>
            <a:r>
              <a:rPr lang="nl-BE" baseline="30000" dirty="0"/>
              <a:t>e</a:t>
            </a:r>
            <a:r>
              <a:rPr lang="nl-BE" dirty="0"/>
              <a:t> jaar verminderd</a:t>
            </a:r>
            <a:r>
              <a:rPr lang="nl-BE" baseline="0" dirty="0"/>
              <a:t> het aantal uren algemene vorming en is er meer ruimte voor differentiatie en de basisoptie (= keuzegedeelte).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Basisoptie:</a:t>
            </a:r>
            <a:r>
              <a:rPr lang="nl-BE"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In het 2</a:t>
            </a:r>
            <a:r>
              <a:rPr lang="nl-BE" baseline="30000" dirty="0"/>
              <a:t>e</a:t>
            </a:r>
            <a:r>
              <a:rPr lang="nl-BE" dirty="0"/>
              <a:t> jaar kan een leerling een basisoptie kiezen die niet noodzakelijk</a:t>
            </a:r>
            <a:r>
              <a:rPr lang="nl-BE" baseline="0" dirty="0"/>
              <a:t> </a:t>
            </a:r>
            <a:r>
              <a:rPr lang="nl-BE" dirty="0"/>
              <a:t>aansluit op het verdiepende of verkennende differentiatiepakket van het eerste jaar. Dit om een bredere observatie</a:t>
            </a:r>
            <a:r>
              <a:rPr lang="nl-BE" baseline="0" dirty="0"/>
              <a:t> en</a:t>
            </a:r>
            <a:r>
              <a:rPr lang="nl-BE" dirty="0"/>
              <a:t> oriëntatie</a:t>
            </a:r>
            <a:r>
              <a:rPr lang="nl-BE" baseline="0" dirty="0"/>
              <a:t> mogelijk te maken.</a:t>
            </a:r>
            <a:r>
              <a:rPr lang="nl-B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Differentiatie:</a:t>
            </a:r>
            <a:r>
              <a:rPr lang="nl-BE" baseline="0" dirty="0"/>
              <a:t> </a:t>
            </a: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Voor differentiatie</a:t>
            </a:r>
            <a:r>
              <a:rPr lang="nl-BE" baseline="0" dirty="0"/>
              <a:t> kan een leerling een pakket kiezen die aansluit bij de basisoptie, maar dit moet niet.</a:t>
            </a:r>
            <a:endParaRPr lang="nl-BE" dirty="0"/>
          </a:p>
          <a:p>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19</a:t>
            </a:fld>
            <a:endParaRPr lang="nl-BE"/>
          </a:p>
        </p:txBody>
      </p:sp>
    </p:spTree>
    <p:extLst>
      <p:ext uri="{BB962C8B-B14F-4D97-AF65-F5344CB8AC3E}">
        <p14:creationId xmlns:p14="http://schemas.microsoft.com/office/powerpoint/2010/main" val="348139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basisopties in het 2</a:t>
            </a:r>
            <a:r>
              <a:rPr lang="nl-BE" baseline="30000" dirty="0"/>
              <a:t>e</a:t>
            </a:r>
            <a:r>
              <a:rPr lang="nl-BE" dirty="0"/>
              <a:t> leerjaar</a:t>
            </a:r>
            <a:r>
              <a:rPr lang="nl-BE" baseline="0" dirty="0"/>
              <a:t> dienen als kennismaking zodat je kan ontdekken waarvoor je aanleg en belangstelling hebt. Vanuit je ervaringen in dit 2</a:t>
            </a:r>
            <a:r>
              <a:rPr lang="nl-BE" baseline="30000" dirty="0"/>
              <a:t>e</a:t>
            </a:r>
            <a:r>
              <a:rPr lang="nl-BE" baseline="0" dirty="0"/>
              <a:t> leerjaar, zal je dan in de 2</a:t>
            </a:r>
            <a:r>
              <a:rPr lang="nl-BE" baseline="30000" dirty="0"/>
              <a:t>e</a:t>
            </a:r>
            <a:r>
              <a:rPr lang="nl-BE" baseline="0" dirty="0"/>
              <a:t> graad een studierichting kiezen. </a:t>
            </a:r>
          </a:p>
          <a:p>
            <a:endParaRPr lang="nl-BE" baseline="0" dirty="0"/>
          </a:p>
          <a:p>
            <a:r>
              <a:rPr lang="nl-BE" baseline="0" dirty="0"/>
              <a:t>Er zijn basisopties met meer algemene, kunstgerichte, technische of praktijkgerichte vakken. </a:t>
            </a:r>
          </a:p>
          <a:p>
            <a:endParaRPr lang="nl-BE" baseline="0" dirty="0"/>
          </a:p>
          <a:p>
            <a:r>
              <a:rPr lang="nl-BE" baseline="0" dirty="0"/>
              <a:t>Als je in het 2</a:t>
            </a:r>
            <a:r>
              <a:rPr lang="nl-BE" baseline="30000" dirty="0"/>
              <a:t>e</a:t>
            </a:r>
            <a:r>
              <a:rPr lang="nl-BE" baseline="0" dirty="0"/>
              <a:t> leerjaar voor een bepaalde basisoptie kiest, en in het 3</a:t>
            </a:r>
            <a:r>
              <a:rPr lang="nl-BE" baseline="30000" dirty="0"/>
              <a:t>e</a:t>
            </a:r>
            <a:r>
              <a:rPr lang="nl-BE" baseline="0" dirty="0"/>
              <a:t> middelbaar een andere weg uit wil gaan, is dit mogelijk.</a:t>
            </a:r>
          </a:p>
          <a:p>
            <a:endParaRPr lang="nl-BE" baseline="0" dirty="0"/>
          </a:p>
          <a:p>
            <a:r>
              <a:rPr lang="nl-BE" baseline="0" dirty="0"/>
              <a:t>Doel van de modernisering: kinderen laten verkennen en alle kansen geven om pas in het 3</a:t>
            </a:r>
            <a:r>
              <a:rPr lang="nl-BE" baseline="30000" dirty="0"/>
              <a:t>e</a:t>
            </a:r>
            <a:r>
              <a:rPr lang="nl-BE" baseline="0" dirty="0"/>
              <a:t> leerjaar een studierichting te kiezen.</a:t>
            </a:r>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solidFill>
                  <a:prstClr val="black"/>
                </a:solidFill>
              </a:rPr>
              <a:pPr/>
              <a:t>20</a:t>
            </a:fld>
            <a:endParaRPr lang="nl-BE">
              <a:solidFill>
                <a:prstClr val="black"/>
              </a:solidFill>
            </a:endParaRPr>
          </a:p>
        </p:txBody>
      </p:sp>
    </p:spTree>
    <p:extLst>
      <p:ext uri="{BB962C8B-B14F-4D97-AF65-F5344CB8AC3E}">
        <p14:creationId xmlns:p14="http://schemas.microsoft.com/office/powerpoint/2010/main" val="3716599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basisopties in het 2</a:t>
            </a:r>
            <a:r>
              <a:rPr lang="nl-BE" baseline="30000" dirty="0"/>
              <a:t>e</a:t>
            </a:r>
            <a:r>
              <a:rPr lang="nl-BE" dirty="0"/>
              <a:t> leerjaar</a:t>
            </a:r>
            <a:r>
              <a:rPr lang="nl-BE" baseline="0" dirty="0"/>
              <a:t> dienen als kennismaking zodat je kan ontdekken waarvoor je aanleg en belangstelling hebt. Vanuit je ervaringen in dit 2</a:t>
            </a:r>
            <a:r>
              <a:rPr lang="nl-BE" baseline="30000" dirty="0"/>
              <a:t>e</a:t>
            </a:r>
            <a:r>
              <a:rPr lang="nl-BE" baseline="0" dirty="0"/>
              <a:t> leerjaar, zal je dan in de 2</a:t>
            </a:r>
            <a:r>
              <a:rPr lang="nl-BE" baseline="30000" dirty="0"/>
              <a:t>e</a:t>
            </a:r>
            <a:r>
              <a:rPr lang="nl-BE" baseline="0" dirty="0"/>
              <a:t> graad een studierichting kiezen. </a:t>
            </a:r>
          </a:p>
          <a:p>
            <a:endParaRPr lang="nl-BE" baseline="0" dirty="0"/>
          </a:p>
          <a:p>
            <a:r>
              <a:rPr lang="nl-BE" baseline="0" dirty="0"/>
              <a:t>Er zijn basisopties met meer algemene, kunstgerichte, technische of praktijkgerichte vakken. </a:t>
            </a:r>
          </a:p>
          <a:p>
            <a:endParaRPr lang="nl-BE" baseline="0" dirty="0"/>
          </a:p>
          <a:p>
            <a:r>
              <a:rPr lang="nl-BE" baseline="0" dirty="0"/>
              <a:t>Als je in het 2</a:t>
            </a:r>
            <a:r>
              <a:rPr lang="nl-BE" baseline="30000" dirty="0"/>
              <a:t>e</a:t>
            </a:r>
            <a:r>
              <a:rPr lang="nl-BE" baseline="0" dirty="0"/>
              <a:t> leerjaar voor een bepaalde basisoptie kiest, en in het 3</a:t>
            </a:r>
            <a:r>
              <a:rPr lang="nl-BE" baseline="30000" dirty="0"/>
              <a:t>e</a:t>
            </a:r>
            <a:r>
              <a:rPr lang="nl-BE" baseline="0" dirty="0"/>
              <a:t> middelbaar een andere weg uit wil gaan, is dit mogelijk.</a:t>
            </a:r>
          </a:p>
          <a:p>
            <a:endParaRPr lang="nl-BE" baseline="0" dirty="0"/>
          </a:p>
          <a:p>
            <a:r>
              <a:rPr lang="nl-BE" baseline="0" dirty="0"/>
              <a:t>Doel van de modernisering: kinderen laten verkennen en alle kansen geven om pas in het 3</a:t>
            </a:r>
            <a:r>
              <a:rPr lang="nl-BE" baseline="30000" dirty="0"/>
              <a:t>e</a:t>
            </a:r>
            <a:r>
              <a:rPr lang="nl-BE" baseline="0" dirty="0"/>
              <a:t> leerjaar een studierichting te kiezen.</a:t>
            </a:r>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21</a:t>
            </a:fld>
            <a:endParaRPr lang="nl-BE"/>
          </a:p>
        </p:txBody>
      </p:sp>
    </p:spTree>
    <p:extLst>
      <p:ext uri="{BB962C8B-B14F-4D97-AF65-F5344CB8AC3E}">
        <p14:creationId xmlns:p14="http://schemas.microsoft.com/office/powerpoint/2010/main" val="248015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1</a:t>
            </a:fld>
            <a:endParaRPr lang="nl-BE"/>
          </a:p>
        </p:txBody>
      </p:sp>
    </p:spTree>
    <p:extLst>
      <p:ext uri="{BB962C8B-B14F-4D97-AF65-F5344CB8AC3E}">
        <p14:creationId xmlns:p14="http://schemas.microsoft.com/office/powerpoint/2010/main" val="718133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highlight>
                  <a:srgbClr val="FFFF00"/>
                </a:highlight>
                <a:latin typeface="+mn-lt"/>
                <a:ea typeface="+mn-ea"/>
                <a:cs typeface="+mn-cs"/>
              </a:rPr>
              <a:t>SPREKER 1</a:t>
            </a:r>
          </a:p>
          <a:p>
            <a:endParaRPr lang="nl-BE" dirty="0"/>
          </a:p>
          <a:p>
            <a:r>
              <a:rPr lang="nl-BE" dirty="0"/>
              <a:t>BO =</a:t>
            </a:r>
            <a:r>
              <a:rPr lang="nl-BE" baseline="0" dirty="0"/>
              <a:t> basisoptie</a:t>
            </a:r>
            <a:endParaRPr lang="nl-BE" dirty="0"/>
          </a:p>
          <a:p>
            <a:endParaRPr lang="nl-BE" dirty="0"/>
          </a:p>
          <a:p>
            <a:r>
              <a:rPr lang="nl-BE" dirty="0"/>
              <a:t>STEM</a:t>
            </a:r>
            <a:r>
              <a:rPr lang="nl-BE" baseline="0" dirty="0"/>
              <a:t> = </a:t>
            </a:r>
            <a:r>
              <a:rPr lang="nl-BE" baseline="0" dirty="0" err="1"/>
              <a:t>Science</a:t>
            </a:r>
            <a:r>
              <a:rPr lang="nl-BE" baseline="0" dirty="0"/>
              <a:t>, Technology, </a:t>
            </a:r>
            <a:r>
              <a:rPr lang="nl-BE" baseline="0" dirty="0" err="1"/>
              <a:t>Engeneering</a:t>
            </a:r>
            <a:r>
              <a:rPr lang="nl-BE" baseline="0" dirty="0"/>
              <a:t> &amp; </a:t>
            </a:r>
            <a:r>
              <a:rPr lang="nl-BE" baseline="0" dirty="0" err="1"/>
              <a:t>Mathematics</a:t>
            </a:r>
            <a:r>
              <a:rPr lang="nl-BE" baseline="0" dirty="0"/>
              <a:t> -&gt; </a:t>
            </a:r>
            <a:r>
              <a:rPr lang="nl-BE" sz="1200" dirty="0">
                <a:latin typeface="Trebuchet MS" panose="020B0603020202020204" pitchFamily="34" charset="0"/>
              </a:rPr>
              <a:t>bundelt een waaier aan technologische en exacte wetenschappen</a:t>
            </a:r>
            <a:r>
              <a:rPr lang="nl-BE" sz="1200" baseline="0" dirty="0">
                <a:latin typeface="+mn-lt"/>
              </a:rPr>
              <a:t>. Is opnieuw schoolafhankelijk of dit wordt aangeboden.</a:t>
            </a:r>
          </a:p>
          <a:p>
            <a:endParaRPr lang="nl-BE" sz="1200" baseline="0" dirty="0">
              <a:latin typeface="+mn-lt"/>
            </a:endParaRPr>
          </a:p>
          <a:p>
            <a:r>
              <a:rPr lang="nl-BE" sz="1200" baseline="0" dirty="0">
                <a:latin typeface="+mn-lt"/>
              </a:rPr>
              <a:t>STEM-technieken = eerder in finaliteit dubbel (D/A)</a:t>
            </a:r>
          </a:p>
          <a:p>
            <a:r>
              <a:rPr lang="nl-BE" sz="1200" baseline="0" dirty="0">
                <a:latin typeface="+mn-lt"/>
              </a:rPr>
              <a:t>STEM-wetenschappen = eerder in finaliteit doorstroom</a:t>
            </a:r>
            <a:endParaRPr lang="nl-BE" dirty="0"/>
          </a:p>
          <a:p>
            <a:endParaRPr lang="nl-BE" dirty="0"/>
          </a:p>
          <a:p>
            <a:r>
              <a:rPr lang="nl-BE" dirty="0"/>
              <a:t>Als de klassenraad hiervoor toestemming</a:t>
            </a:r>
            <a:r>
              <a:rPr lang="nl-BE" baseline="0" dirty="0"/>
              <a:t> geeft, kan je in de loop van het schooljaar:</a:t>
            </a:r>
          </a:p>
          <a:p>
            <a:pPr marL="171450" indent="-171450">
              <a:buFontTx/>
              <a:buChar char="-"/>
            </a:pPr>
            <a:r>
              <a:rPr lang="nl-BE" baseline="0" dirty="0"/>
              <a:t>Van basisoptie veranderen in 2A</a:t>
            </a:r>
          </a:p>
          <a:p>
            <a:pPr marL="171450" indent="-171450">
              <a:buFontTx/>
              <a:buChar char="-"/>
            </a:pPr>
            <a:r>
              <a:rPr lang="nl-BE" baseline="0" dirty="0"/>
              <a:t>Of naar 2B gaan</a:t>
            </a:r>
            <a:endParaRPr lang="nl-BE" dirty="0"/>
          </a:p>
          <a:p>
            <a:endParaRPr lang="nl-BE" dirty="0"/>
          </a:p>
          <a:p>
            <a:r>
              <a:rPr lang="nl-BE" u="sng" dirty="0"/>
              <a:t>Nog</a:t>
            </a:r>
            <a:r>
              <a:rPr lang="nl-BE" u="sng" baseline="0" dirty="0"/>
              <a:t> een voorbeeld:</a:t>
            </a:r>
          </a:p>
          <a:p>
            <a:r>
              <a:rPr lang="nl-BE" sz="1200" b="0" i="0" kern="1200" dirty="0">
                <a:solidFill>
                  <a:schemeClr val="tx1"/>
                </a:solidFill>
                <a:effectLst/>
                <a:latin typeface="+mn-lt"/>
                <a:ea typeface="+mn-ea"/>
                <a:cs typeface="+mn-cs"/>
              </a:rPr>
              <a:t>Een leerling in bv. STEM-technieken (toepassingsgericht) kan kiezen voor het pakket Mechanica-elektriciteit, maar ook voor het pakket Bouw- en Houttechnieken, op voorwaarde dat de school die onderliggende pakketten aanbiedt.  Los daarvan kan een leerling binnen de 2 uur differentiatie zich bv. ook verdiepen in Moderne vreemde talen, opnieuw op voorwaarde dat de school die pakketten aanbiedt.</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[Ter info aan de spreker: vetgedrukt 1-11 zijn basisopties, de puntjes eronder zijn pakketten]</a:t>
            </a:r>
            <a:endParaRPr lang="nl-BE" sz="14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22</a:t>
            </a:fld>
            <a:endParaRPr lang="nl-BE"/>
          </a:p>
        </p:txBody>
      </p:sp>
    </p:spTree>
    <p:extLst>
      <p:ext uri="{BB962C8B-B14F-4D97-AF65-F5344CB8AC3E}">
        <p14:creationId xmlns:p14="http://schemas.microsoft.com/office/powerpoint/2010/main" val="2629358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Ook in het tweede jaar B wordt er gedifferentieerd, met zowel kans om te verdiepen als te remediëren. Omdat het hier over een groot pakket uren (10) gaat, kan de leerling daarnaast maximaal 3 basisopties en pakketten combineren.</a:t>
            </a:r>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23</a:t>
            </a:fld>
            <a:endParaRPr lang="nl-BE"/>
          </a:p>
        </p:txBody>
      </p:sp>
    </p:spTree>
    <p:extLst>
      <p:ext uri="{BB962C8B-B14F-4D97-AF65-F5344CB8AC3E}">
        <p14:creationId xmlns:p14="http://schemas.microsoft.com/office/powerpoint/2010/main" val="2810855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24</a:t>
            </a:fld>
            <a:endParaRPr lang="nl-BE"/>
          </a:p>
        </p:txBody>
      </p:sp>
    </p:spTree>
    <p:extLst>
      <p:ext uri="{BB962C8B-B14F-4D97-AF65-F5344CB8AC3E}">
        <p14:creationId xmlns:p14="http://schemas.microsoft.com/office/powerpoint/2010/main" val="3085634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baseline="0" dirty="0"/>
              <a:t>* = niet veel scholen bieden dit aan</a:t>
            </a:r>
          </a:p>
          <a:p>
            <a:endParaRPr lang="nl-BE" b="1" baseline="0" dirty="0"/>
          </a:p>
          <a:p>
            <a:r>
              <a:rPr lang="nl-BE" b="0" i="1" baseline="0" dirty="0" err="1"/>
              <a:t>Opstroomoptie</a:t>
            </a:r>
            <a:r>
              <a:rPr lang="nl-BE" b="1" i="0" baseline="0" dirty="0"/>
              <a:t> = </a:t>
            </a:r>
            <a:r>
              <a:rPr lang="nl-BE" b="0" i="0" baseline="0" dirty="0"/>
              <a:t>mogelijkheid om overstap naar A-stroom te maken. </a:t>
            </a:r>
            <a:r>
              <a:rPr lang="nl-BE" baseline="0" dirty="0"/>
              <a:t>Indien een </a:t>
            </a:r>
            <a:r>
              <a:rPr lang="nl-BE" baseline="0" dirty="0" err="1"/>
              <a:t>lln</a:t>
            </a:r>
            <a:r>
              <a:rPr lang="nl-BE" baseline="0" dirty="0"/>
              <a:t> de doelen in het 6</a:t>
            </a:r>
            <a:r>
              <a:rPr lang="nl-BE" baseline="30000" dirty="0"/>
              <a:t>e</a:t>
            </a:r>
            <a:r>
              <a:rPr lang="nl-BE" baseline="0" dirty="0"/>
              <a:t> leerjaar niet bereikt en daardoor in de B stroom start, kan deze door in het 2</a:t>
            </a:r>
            <a:r>
              <a:rPr lang="nl-BE" baseline="30000" dirty="0"/>
              <a:t>e</a:t>
            </a:r>
            <a:r>
              <a:rPr lang="nl-BE" baseline="0" dirty="0"/>
              <a:t> jaar de ‘</a:t>
            </a:r>
            <a:r>
              <a:rPr lang="nl-BE" baseline="0" dirty="0" err="1"/>
              <a:t>opstroomoptie</a:t>
            </a:r>
            <a:r>
              <a:rPr lang="nl-BE" baseline="0" dirty="0"/>
              <a:t>’ te volgen, eventueel overstappen naar 3A. </a:t>
            </a:r>
          </a:p>
          <a:p>
            <a:endParaRPr lang="nl-BE" baseline="0" dirty="0"/>
          </a:p>
          <a:p>
            <a:r>
              <a:rPr lang="nl-BE" baseline="0" dirty="0"/>
              <a:t>Katholieke scholen bieden geen “</a:t>
            </a:r>
            <a:r>
              <a:rPr lang="nl-BE" baseline="0" dirty="0" err="1"/>
              <a:t>opstroomoptie</a:t>
            </a:r>
            <a:r>
              <a:rPr lang="nl-BE" baseline="0" dirty="0"/>
              <a:t>” aan. Zij zien “uitbreiding binnen 1B” als de “basisdoelen 1A”.</a:t>
            </a:r>
          </a:p>
          <a:p>
            <a:endParaRPr lang="nl-BE" baseline="0" dirty="0"/>
          </a:p>
          <a:p>
            <a:r>
              <a:rPr lang="nl-BE" u="sng" baseline="0" dirty="0"/>
              <a:t>Nog een voorbeeld:</a:t>
            </a:r>
          </a:p>
          <a:p>
            <a:r>
              <a:rPr lang="nl-BE" sz="1200" b="0" i="0" kern="1200" dirty="0">
                <a:solidFill>
                  <a:schemeClr val="tx1"/>
                </a:solidFill>
                <a:effectLst/>
                <a:latin typeface="+mn-lt"/>
                <a:ea typeface="+mn-ea"/>
                <a:cs typeface="+mn-cs"/>
              </a:rPr>
              <a:t>Een leerling kan bv. binnen de optie STEM-technieken het pakket Hout en Bouw en het pakket Mechanica combineren (als de school die uiteraard aanbiedt). Een leerling kan ook op het niveau van de basisoptie combineren; Economie &amp; organisatie en Sport bijvoorbeeld.</a:t>
            </a:r>
            <a:endParaRPr lang="nl-BE" sz="1200" b="0" i="0" kern="1200" baseline="0" dirty="0">
              <a:solidFill>
                <a:schemeClr val="tx1"/>
              </a:solidFill>
              <a:effectLst/>
              <a:latin typeface="+mn-lt"/>
              <a:ea typeface="+mn-ea"/>
              <a:cs typeface="+mn-cs"/>
            </a:endParaRPr>
          </a:p>
          <a:p>
            <a:endParaRPr lang="nl-BE" sz="1200" b="0" i="0" kern="1200" baseline="0" dirty="0">
              <a:solidFill>
                <a:schemeClr val="tx1"/>
              </a:solidFill>
              <a:effectLst/>
              <a:latin typeface="+mn-lt"/>
              <a:ea typeface="+mn-ea"/>
              <a:cs typeface="+mn-cs"/>
            </a:endParaRPr>
          </a:p>
          <a:p>
            <a:r>
              <a:rPr lang="nl-BE" sz="1200" b="0" i="0" kern="1200" baseline="0" dirty="0">
                <a:solidFill>
                  <a:schemeClr val="tx1"/>
                </a:solidFill>
                <a:effectLst/>
                <a:latin typeface="+mn-lt"/>
                <a:ea typeface="+mn-ea"/>
                <a:cs typeface="+mn-cs"/>
              </a:rPr>
              <a:t>Belangrijk om telkens verder te kijken dan de 1</a:t>
            </a:r>
            <a:r>
              <a:rPr lang="nl-BE" sz="1200" b="0" i="0" kern="1200" baseline="30000" dirty="0">
                <a:solidFill>
                  <a:schemeClr val="tx1"/>
                </a:solidFill>
                <a:effectLst/>
                <a:latin typeface="+mn-lt"/>
                <a:ea typeface="+mn-ea"/>
                <a:cs typeface="+mn-cs"/>
              </a:rPr>
              <a:t>e</a:t>
            </a:r>
            <a:r>
              <a:rPr lang="nl-BE" sz="1200" b="0" i="0" kern="1200" baseline="0" dirty="0">
                <a:solidFill>
                  <a:schemeClr val="tx1"/>
                </a:solidFill>
                <a:effectLst/>
                <a:latin typeface="+mn-lt"/>
                <a:ea typeface="+mn-ea"/>
                <a:cs typeface="+mn-cs"/>
              </a:rPr>
              <a:t> graad bij een schoolkeuze: zo kan het zijn dat in de 1</a:t>
            </a:r>
            <a:r>
              <a:rPr lang="nl-BE" sz="1200" b="0" i="0" kern="1200" baseline="30000" dirty="0">
                <a:solidFill>
                  <a:schemeClr val="tx1"/>
                </a:solidFill>
                <a:effectLst/>
                <a:latin typeface="+mn-lt"/>
                <a:ea typeface="+mn-ea"/>
                <a:cs typeface="+mn-cs"/>
              </a:rPr>
              <a:t>e</a:t>
            </a:r>
            <a:r>
              <a:rPr lang="nl-BE" sz="1200" b="0" i="0" kern="1200" baseline="0" dirty="0">
                <a:solidFill>
                  <a:schemeClr val="tx1"/>
                </a:solidFill>
                <a:effectLst/>
                <a:latin typeface="+mn-lt"/>
                <a:ea typeface="+mn-ea"/>
                <a:cs typeface="+mn-cs"/>
              </a:rPr>
              <a:t> graad een sportrichting wordt aangeboden maar in 2</a:t>
            </a:r>
            <a:r>
              <a:rPr lang="nl-BE" sz="1200" b="0" i="0" kern="1200" baseline="30000" dirty="0">
                <a:solidFill>
                  <a:schemeClr val="tx1"/>
                </a:solidFill>
                <a:effectLst/>
                <a:latin typeface="+mn-lt"/>
                <a:ea typeface="+mn-ea"/>
                <a:cs typeface="+mn-cs"/>
              </a:rPr>
              <a:t>e</a:t>
            </a:r>
            <a:r>
              <a:rPr lang="nl-BE" sz="1200" b="0" i="0" kern="1200" baseline="0" dirty="0">
                <a:solidFill>
                  <a:schemeClr val="tx1"/>
                </a:solidFill>
                <a:effectLst/>
                <a:latin typeface="+mn-lt"/>
                <a:ea typeface="+mn-ea"/>
                <a:cs typeface="+mn-cs"/>
              </a:rPr>
              <a:t> en 3</a:t>
            </a:r>
            <a:r>
              <a:rPr lang="nl-BE" sz="1200" b="0" i="0" kern="1200" baseline="30000" dirty="0">
                <a:solidFill>
                  <a:schemeClr val="tx1"/>
                </a:solidFill>
                <a:effectLst/>
                <a:latin typeface="+mn-lt"/>
                <a:ea typeface="+mn-ea"/>
                <a:cs typeface="+mn-cs"/>
              </a:rPr>
              <a:t>e</a:t>
            </a:r>
            <a:r>
              <a:rPr lang="nl-BE" sz="1200" b="0" i="0" kern="1200" baseline="0" dirty="0">
                <a:solidFill>
                  <a:schemeClr val="tx1"/>
                </a:solidFill>
                <a:effectLst/>
                <a:latin typeface="+mn-lt"/>
                <a:ea typeface="+mn-ea"/>
                <a:cs typeface="+mn-cs"/>
              </a:rPr>
              <a:t> graad niet meer. De reden </a:t>
            </a:r>
            <a:r>
              <a:rPr lang="nl-BE" sz="1200" b="0" i="0" kern="1200" baseline="0" dirty="0" err="1">
                <a:solidFill>
                  <a:schemeClr val="tx1"/>
                </a:solidFill>
                <a:effectLst/>
                <a:latin typeface="+mn-lt"/>
                <a:ea typeface="+mn-ea"/>
                <a:cs typeface="+mn-cs"/>
              </a:rPr>
              <a:t>hievoor</a:t>
            </a:r>
            <a:r>
              <a:rPr lang="nl-BE" sz="1200" b="0" i="0" kern="1200" baseline="0" dirty="0">
                <a:solidFill>
                  <a:schemeClr val="tx1"/>
                </a:solidFill>
                <a:effectLst/>
                <a:latin typeface="+mn-lt"/>
                <a:ea typeface="+mn-ea"/>
                <a:cs typeface="+mn-cs"/>
              </a:rPr>
              <a:t> is om </a:t>
            </a:r>
            <a:r>
              <a:rPr lang="nl-BE" sz="1200" b="0" i="0" kern="1200" baseline="0" dirty="0" err="1">
                <a:solidFill>
                  <a:schemeClr val="tx1"/>
                </a:solidFill>
                <a:effectLst/>
                <a:latin typeface="+mn-lt"/>
                <a:ea typeface="+mn-ea"/>
                <a:cs typeface="+mn-cs"/>
              </a:rPr>
              <a:t>lln</a:t>
            </a:r>
            <a:r>
              <a:rPr lang="nl-BE" sz="1200" b="0" i="0" kern="1200" baseline="0" dirty="0">
                <a:solidFill>
                  <a:schemeClr val="tx1"/>
                </a:solidFill>
                <a:effectLst/>
                <a:latin typeface="+mn-lt"/>
                <a:ea typeface="+mn-ea"/>
                <a:cs typeface="+mn-cs"/>
              </a:rPr>
              <a:t> in de 1</a:t>
            </a:r>
            <a:r>
              <a:rPr lang="nl-BE" sz="1200" b="0" i="0" kern="1200" baseline="30000" dirty="0">
                <a:solidFill>
                  <a:schemeClr val="tx1"/>
                </a:solidFill>
                <a:effectLst/>
                <a:latin typeface="+mn-lt"/>
                <a:ea typeface="+mn-ea"/>
                <a:cs typeface="+mn-cs"/>
              </a:rPr>
              <a:t>e</a:t>
            </a:r>
            <a:r>
              <a:rPr lang="nl-BE" sz="1200" b="0" i="0" kern="1200" baseline="0" dirty="0">
                <a:solidFill>
                  <a:schemeClr val="tx1"/>
                </a:solidFill>
                <a:effectLst/>
                <a:latin typeface="+mn-lt"/>
                <a:ea typeface="+mn-ea"/>
                <a:cs typeface="+mn-cs"/>
              </a:rPr>
              <a:t> graad een zo breed mogelijk aanbod te bieden en van verschillende domeinen te laten proeven. Zo kan de </a:t>
            </a:r>
            <a:r>
              <a:rPr lang="nl-BE" sz="1200" b="0" i="0" kern="1200" baseline="0" dirty="0" err="1">
                <a:solidFill>
                  <a:schemeClr val="tx1"/>
                </a:solidFill>
                <a:effectLst/>
                <a:latin typeface="+mn-lt"/>
                <a:ea typeface="+mn-ea"/>
                <a:cs typeface="+mn-cs"/>
              </a:rPr>
              <a:t>lln</a:t>
            </a:r>
            <a:r>
              <a:rPr lang="nl-BE" sz="1200" b="0" i="0" kern="1200" baseline="0" dirty="0">
                <a:solidFill>
                  <a:schemeClr val="tx1"/>
                </a:solidFill>
                <a:effectLst/>
                <a:latin typeface="+mn-lt"/>
                <a:ea typeface="+mn-ea"/>
                <a:cs typeface="+mn-cs"/>
              </a:rPr>
              <a:t> een bewuste keuze maken voor een studiedomein- of richting in de 2</a:t>
            </a:r>
            <a:r>
              <a:rPr lang="nl-BE" sz="1200" b="0" i="0" kern="1200" baseline="30000" dirty="0">
                <a:solidFill>
                  <a:schemeClr val="tx1"/>
                </a:solidFill>
                <a:effectLst/>
                <a:latin typeface="+mn-lt"/>
                <a:ea typeface="+mn-ea"/>
                <a:cs typeface="+mn-cs"/>
              </a:rPr>
              <a:t>e</a:t>
            </a:r>
            <a:r>
              <a:rPr lang="nl-BE" sz="1200" b="0" i="0" kern="1200" baseline="0" dirty="0">
                <a:solidFill>
                  <a:schemeClr val="tx1"/>
                </a:solidFill>
                <a:effectLst/>
                <a:latin typeface="+mn-lt"/>
                <a:ea typeface="+mn-ea"/>
                <a:cs typeface="+mn-cs"/>
              </a:rPr>
              <a:t> graad.</a:t>
            </a:r>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25</a:t>
            </a:fld>
            <a:endParaRPr lang="nl-BE"/>
          </a:p>
        </p:txBody>
      </p:sp>
    </p:spTree>
    <p:extLst>
      <p:ext uri="{BB962C8B-B14F-4D97-AF65-F5344CB8AC3E}">
        <p14:creationId xmlns:p14="http://schemas.microsoft.com/office/powerpoint/2010/main" val="345993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Na het tweede jaar krijg je één van volgende attesten. De</a:t>
            </a:r>
            <a:r>
              <a:rPr lang="nl-BE" baseline="0" dirty="0"/>
              <a:t> klassenraad (dat zijn al jouw leerkrachten die je dan hebt) beslist hierover.</a:t>
            </a:r>
            <a:endParaRPr lang="nl-BE" dirty="0"/>
          </a:p>
          <a:p>
            <a:r>
              <a:rPr lang="nl-BE" dirty="0"/>
              <a:t>Met een A-attest mag je over naar het volgende leerjaar.</a:t>
            </a:r>
          </a:p>
          <a:p>
            <a:r>
              <a:rPr lang="nl-BE" dirty="0"/>
              <a:t>Met een B-attest mag je ook over</a:t>
            </a:r>
            <a:r>
              <a:rPr lang="nl-BE" baseline="0" dirty="0"/>
              <a:t> naar het volgende leerjaar maar mag je bepaalde richtingen niet volgen.</a:t>
            </a:r>
          </a:p>
          <a:p>
            <a:r>
              <a:rPr lang="nl-BE" baseline="0" dirty="0"/>
              <a:t>Met een C-attest moet je je jaar nog eens overdoen.</a:t>
            </a:r>
          </a:p>
          <a:p>
            <a:endParaRPr lang="nl-BE" baseline="0" dirty="0"/>
          </a:p>
          <a:p>
            <a:r>
              <a:rPr lang="nl-BE" dirty="0"/>
              <a:t>Indien je een A-attest haalt in het 2de, mag je over naar elk derde leerjaar.</a:t>
            </a:r>
          </a:p>
          <a:p>
            <a:r>
              <a:rPr lang="nl-BE" dirty="0"/>
              <a:t>Let wel, indien je vanuit 2B zou willen overstappen naar een andere finaliteit dan de arbeidsmarktgerichte finaliteit, dan moet de klassenraad van het derde jaar wel akkoord zijn.</a:t>
            </a:r>
          </a:p>
          <a:p>
            <a:endParaRPr lang="nl-BE" dirty="0"/>
          </a:p>
          <a:p>
            <a:r>
              <a:rPr lang="nl-BE" i="1" dirty="0"/>
              <a:t>Info voor CLB:</a:t>
            </a:r>
          </a:p>
          <a:p>
            <a:r>
              <a:rPr lang="nl-BE" i="1" dirty="0"/>
              <a:t>Met een B-attest overzitten kan enkel met een positief advies van de klassenraad en een advies van het CLB.</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0" i="0" kern="1200" baseline="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1505-962B-4690-9066-6A55056CB99A}"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0950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Vanaf het 3</a:t>
            </a:r>
            <a:r>
              <a:rPr lang="nl-BE" baseline="30000" dirty="0"/>
              <a:t>de</a:t>
            </a:r>
            <a:r>
              <a:rPr lang="nl-BE" dirty="0"/>
              <a:t> jaar kan je voor een studierichting kiezen.: Om een studierichting te kiezen, moet je een aantal keuzes maken. </a:t>
            </a:r>
          </a:p>
          <a:p>
            <a:r>
              <a:rPr lang="nl-BE" dirty="0"/>
              <a:t>Als eerste kies je voor een finaliteit over waar je naartoe wil in het secundair onderwijs.</a:t>
            </a:r>
          </a:p>
          <a:p>
            <a:endParaRPr lang="nl-BE" dirty="0"/>
          </a:p>
          <a:p>
            <a:r>
              <a:rPr lang="nl-BE" dirty="0"/>
              <a:t>Vanaf het derde jaar worden de </a:t>
            </a:r>
            <a:r>
              <a:rPr lang="nl-BE" b="1" dirty="0"/>
              <a:t>verschillen</a:t>
            </a:r>
            <a:r>
              <a:rPr lang="nl-BE" dirty="0"/>
              <a:t> </a:t>
            </a:r>
            <a:r>
              <a:rPr lang="nl-BE" b="1" dirty="0"/>
              <a:t>groter</a:t>
            </a:r>
            <a:r>
              <a:rPr lang="nl-BE" dirty="0"/>
              <a:t> en spreekt men ook </a:t>
            </a:r>
            <a:r>
              <a:rPr lang="nl-BE" b="1" dirty="0"/>
              <a:t>officieel</a:t>
            </a:r>
            <a:r>
              <a:rPr lang="nl-BE" dirty="0"/>
              <a:t> van </a:t>
            </a:r>
            <a:r>
              <a:rPr lang="nl-BE" b="1" dirty="0"/>
              <a:t>studierichtingen</a:t>
            </a:r>
            <a:r>
              <a:rPr lang="nl-BE" dirty="0"/>
              <a:t>.</a:t>
            </a:r>
          </a:p>
          <a:p>
            <a:r>
              <a:rPr lang="nl-BE" dirty="0"/>
              <a:t> In de nieuwe structuur moet </a:t>
            </a:r>
            <a:r>
              <a:rPr lang="nl-BE" b="1" dirty="0"/>
              <a:t>het uiteindelijk doel van een studierichting heel duidelijk zijn. </a:t>
            </a:r>
            <a:r>
              <a:rPr lang="nl-BE" b="0" dirty="0"/>
              <a:t>Daarom worden ze onderverdeeld in 3 </a:t>
            </a:r>
            <a:r>
              <a:rPr lang="nl-BE" b="0" dirty="0" err="1"/>
              <a:t>finaliteiten</a:t>
            </a:r>
            <a:r>
              <a:rPr lang="nl-BE" b="0" dirty="0"/>
              <a:t>.</a:t>
            </a:r>
          </a:p>
          <a:p>
            <a:endParaRPr lang="nl-BE" b="1" dirty="0"/>
          </a:p>
          <a:p>
            <a:r>
              <a:rPr lang="nl-BE" dirty="0" err="1"/>
              <a:t>Finaliteiten</a:t>
            </a:r>
            <a:r>
              <a:rPr lang="nl-BE" dirty="0"/>
              <a:t> verwijzen naar het einddoel van een richting !</a:t>
            </a:r>
          </a:p>
          <a:p>
            <a:endParaRPr lang="nl-BE" dirty="0"/>
          </a:p>
          <a:p>
            <a:r>
              <a:rPr lang="nl-BE" dirty="0"/>
              <a:t>Met de term </a:t>
            </a:r>
            <a:r>
              <a:rPr lang="nl-BE" dirty="0" err="1"/>
              <a:t>finaliteiten</a:t>
            </a:r>
            <a:r>
              <a:rPr lang="nl-BE" dirty="0"/>
              <a:t> wil men aangeven waarop een bepaalde richting voorbereidt.</a:t>
            </a:r>
          </a:p>
          <a:p>
            <a:endParaRPr lang="nl-BE" dirty="0"/>
          </a:p>
          <a:p>
            <a:r>
              <a:rPr lang="nl-BE" dirty="0"/>
              <a:t>Zie overzichtsblad in bundel van 2</a:t>
            </a:r>
            <a:r>
              <a:rPr lang="nl-BE" baseline="30000" dirty="0"/>
              <a:t>de</a:t>
            </a:r>
            <a:r>
              <a:rPr lang="nl-BE" dirty="0"/>
              <a:t> en de graad</a:t>
            </a:r>
          </a:p>
          <a:p>
            <a:endParaRPr lang="nl-BE" dirty="0"/>
          </a:p>
          <a:p>
            <a:pPr marL="228600" indent="-228600">
              <a:buAutoNum type="arabicPeriod"/>
            </a:pPr>
            <a:r>
              <a:rPr lang="nl-BE" dirty="0"/>
              <a:t>Doorstroom -&gt; voor kinderen die graag met hun neus tussen de boeken zitten</a:t>
            </a:r>
          </a:p>
          <a:p>
            <a:pPr marL="228600" indent="-228600">
              <a:buAutoNum type="arabicPeriod"/>
            </a:pPr>
            <a:r>
              <a:rPr lang="nl-BE" dirty="0"/>
              <a:t>Dubbele -&gt; grote hoeveelheid theorie + een beetje praktijk. Hierdoor kunnen ze kiezen na SO ofwel verder studeren ofwel werken</a:t>
            </a:r>
          </a:p>
          <a:p>
            <a:pPr marL="228600" indent="-228600">
              <a:buAutoNum type="arabicPeriod"/>
            </a:pPr>
            <a:r>
              <a:rPr lang="nl-BE" dirty="0"/>
              <a:t>Arbeidsmarktgericht -&gt; hier leer je echt een praktisch beroep. Voor kinderen die van praktijk houden en dingen met je handen doen.</a:t>
            </a:r>
          </a:p>
          <a:p>
            <a:endParaRPr lang="nl-BE" dirty="0"/>
          </a:p>
          <a:p>
            <a:r>
              <a:rPr lang="nl-BE" dirty="0"/>
              <a:t>Naast de huidige opdeling in </a:t>
            </a:r>
            <a:r>
              <a:rPr lang="nl-BE" dirty="0" err="1"/>
              <a:t>finaliteiten</a:t>
            </a:r>
            <a:r>
              <a:rPr lang="nl-BE" dirty="0"/>
              <a:t> blijven ook de 4 onderwijsvormen bestaan: algemeen, beroeps, technisch en beroepsonderwijs. Alle ASO richtingen zijn doorstroomgericht. Alle BSO richtingen zijn arbeidsmarktgericht. Binnen de TSO en KSO richtingen bestaan studierichtingen met een finaliteit doorstroom en studierichtingen met een dubbele finaliteit.</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1505-962B-4690-9066-6A55056CB99A}"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5644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studierichtingen worden niet enkel onderverdeeld op basis van hun doel, maar ook inhoudelijk. Men maakt onderscheid tussen 8 studiedomeinen.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1505-962B-4690-9066-6A55056CB99A}"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9296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kern="1200" dirty="0">
                <a:solidFill>
                  <a:schemeClr val="tx1">
                    <a:lumMod val="50000"/>
                    <a:lumOff val="50000"/>
                  </a:schemeClr>
                </a:solidFill>
                <a:effectLst/>
                <a:latin typeface="+mn-lt"/>
                <a:ea typeface="+mn-ea"/>
                <a:cs typeface="+mn-cs"/>
              </a:rPr>
              <a:t>Het studieaanbod vanaf</a:t>
            </a:r>
            <a:r>
              <a:rPr lang="nl-BE" sz="1200" b="0" i="0" u="none" kern="1200" baseline="0" dirty="0">
                <a:solidFill>
                  <a:schemeClr val="tx1">
                    <a:lumMod val="50000"/>
                    <a:lumOff val="50000"/>
                  </a:schemeClr>
                </a:solidFill>
                <a:effectLst/>
                <a:latin typeface="+mn-lt"/>
                <a:ea typeface="+mn-ea"/>
                <a:cs typeface="+mn-cs"/>
              </a:rPr>
              <a:t> de 2</a:t>
            </a:r>
            <a:r>
              <a:rPr lang="nl-BE" sz="1200" b="0" i="0" u="none" kern="1200" baseline="30000" dirty="0">
                <a:solidFill>
                  <a:schemeClr val="tx1">
                    <a:lumMod val="50000"/>
                    <a:lumOff val="50000"/>
                  </a:schemeClr>
                </a:solidFill>
                <a:effectLst/>
                <a:latin typeface="+mn-lt"/>
                <a:ea typeface="+mn-ea"/>
                <a:cs typeface="+mn-cs"/>
              </a:rPr>
              <a:t>e</a:t>
            </a:r>
            <a:r>
              <a:rPr lang="nl-BE" sz="1200" b="0" i="0" u="none" kern="1200" baseline="0" dirty="0">
                <a:solidFill>
                  <a:schemeClr val="tx1">
                    <a:lumMod val="50000"/>
                    <a:lumOff val="50000"/>
                  </a:schemeClr>
                </a:solidFill>
                <a:effectLst/>
                <a:latin typeface="+mn-lt"/>
                <a:ea typeface="+mn-ea"/>
                <a:cs typeface="+mn-cs"/>
              </a:rPr>
              <a:t> graad </a:t>
            </a:r>
            <a:r>
              <a:rPr lang="nl-BE" sz="1200" b="0" i="0" u="none" kern="1200" dirty="0">
                <a:solidFill>
                  <a:schemeClr val="tx1">
                    <a:lumMod val="50000"/>
                    <a:lumOff val="50000"/>
                  </a:schemeClr>
                </a:solidFill>
                <a:effectLst/>
                <a:latin typeface="+mn-lt"/>
                <a:ea typeface="+mn-ea"/>
                <a:cs typeface="+mn-cs"/>
              </a:rPr>
              <a:t>wordt gebundeld in een </a:t>
            </a:r>
            <a:r>
              <a:rPr lang="nl-BE" sz="1200" b="0" i="0" u="none" kern="1200" baseline="0" dirty="0">
                <a:solidFill>
                  <a:schemeClr val="tx1">
                    <a:lumMod val="50000"/>
                    <a:lumOff val="50000"/>
                  </a:schemeClr>
                </a:solidFill>
                <a:effectLst/>
                <a:latin typeface="+mn-lt"/>
                <a:ea typeface="+mn-ea"/>
                <a:cs typeface="+mn-cs"/>
              </a:rPr>
              <a:t>schema/matrix</a:t>
            </a:r>
            <a:r>
              <a:rPr lang="nl-BE" sz="1200" b="0" i="0" u="none" kern="1200" dirty="0">
                <a:solidFill>
                  <a:schemeClr val="tx1">
                    <a:lumMod val="50000"/>
                    <a:lumOff val="50000"/>
                  </a:schemeClr>
                </a:solidFill>
                <a:effectLst/>
                <a:latin typeface="+mn-lt"/>
                <a:ea typeface="+mn-ea"/>
                <a:cs typeface="+mn-cs"/>
              </a:rPr>
              <a:t> met een indeling in 8 studiedomeinen</a:t>
            </a:r>
            <a:r>
              <a:rPr lang="nl-BE" sz="1200" b="0" i="0" u="none" kern="1200" baseline="0" dirty="0">
                <a:solidFill>
                  <a:schemeClr val="tx1">
                    <a:lumMod val="50000"/>
                    <a:lumOff val="50000"/>
                  </a:schemeClr>
                </a:solidFill>
                <a:effectLst/>
                <a:latin typeface="+mn-lt"/>
                <a:ea typeface="+mn-ea"/>
                <a:cs typeface="+mn-cs"/>
              </a:rPr>
              <a:t>, de </a:t>
            </a:r>
            <a:r>
              <a:rPr lang="nl-BE" sz="1200" b="0" i="0" u="none" kern="1200" dirty="0">
                <a:solidFill>
                  <a:schemeClr val="tx1">
                    <a:lumMod val="50000"/>
                    <a:lumOff val="50000"/>
                  </a:schemeClr>
                </a:solidFill>
                <a:effectLst/>
                <a:latin typeface="+mn-lt"/>
                <a:ea typeface="+mn-ea"/>
                <a:cs typeface="+mn-cs"/>
              </a:rPr>
              <a:t>onderwijsvormen (aso, </a:t>
            </a:r>
            <a:r>
              <a:rPr lang="nl-BE" sz="1200" b="0" i="0" u="none" kern="1200" dirty="0" err="1">
                <a:solidFill>
                  <a:schemeClr val="tx1">
                    <a:lumMod val="50000"/>
                    <a:lumOff val="50000"/>
                  </a:schemeClr>
                </a:solidFill>
                <a:effectLst/>
                <a:latin typeface="+mn-lt"/>
                <a:ea typeface="+mn-ea"/>
                <a:cs typeface="+mn-cs"/>
              </a:rPr>
              <a:t>tso</a:t>
            </a:r>
            <a:r>
              <a:rPr lang="nl-BE" sz="1200" b="0" i="0" u="none" kern="1200" dirty="0">
                <a:solidFill>
                  <a:schemeClr val="tx1">
                    <a:lumMod val="50000"/>
                    <a:lumOff val="50000"/>
                  </a:schemeClr>
                </a:solidFill>
                <a:effectLst/>
                <a:latin typeface="+mn-lt"/>
                <a:ea typeface="+mn-ea"/>
                <a:cs typeface="+mn-cs"/>
              </a:rPr>
              <a:t>, </a:t>
            </a:r>
            <a:r>
              <a:rPr lang="nl-BE" sz="1200" b="0" i="0" u="none" kern="1200" dirty="0" err="1">
                <a:solidFill>
                  <a:schemeClr val="tx1">
                    <a:lumMod val="50000"/>
                    <a:lumOff val="50000"/>
                  </a:schemeClr>
                </a:solidFill>
                <a:effectLst/>
                <a:latin typeface="+mn-lt"/>
                <a:ea typeface="+mn-ea"/>
                <a:cs typeface="+mn-cs"/>
              </a:rPr>
              <a:t>bso</a:t>
            </a:r>
            <a:r>
              <a:rPr lang="nl-BE" sz="1200" b="0" i="0" u="none" kern="1200" dirty="0">
                <a:solidFill>
                  <a:schemeClr val="tx1">
                    <a:lumMod val="50000"/>
                    <a:lumOff val="50000"/>
                  </a:schemeClr>
                </a:solidFill>
                <a:effectLst/>
                <a:latin typeface="+mn-lt"/>
                <a:ea typeface="+mn-ea"/>
                <a:cs typeface="+mn-cs"/>
              </a:rPr>
              <a:t>, kso) en de </a:t>
            </a:r>
            <a:r>
              <a:rPr lang="nl-BE" sz="1200" b="0" i="0" u="none" kern="1200" dirty="0" err="1">
                <a:solidFill>
                  <a:schemeClr val="tx1">
                    <a:lumMod val="50000"/>
                    <a:lumOff val="50000"/>
                  </a:schemeClr>
                </a:solidFill>
                <a:effectLst/>
                <a:latin typeface="+mn-lt"/>
                <a:ea typeface="+mn-ea"/>
                <a:cs typeface="+mn-cs"/>
              </a:rPr>
              <a:t>finaliteiten</a:t>
            </a:r>
            <a:r>
              <a:rPr lang="nl-BE" sz="1200" b="0" i="0" u="none" kern="1200" dirty="0">
                <a:solidFill>
                  <a:schemeClr val="tx1">
                    <a:lumMod val="50000"/>
                    <a:lumOff val="50000"/>
                  </a:schemeClr>
                </a:solidFill>
                <a:effectLst/>
                <a:latin typeface="+mn-lt"/>
                <a:ea typeface="+mn-ea"/>
                <a:cs typeface="+mn-cs"/>
              </a:rPr>
              <a:t>. Dat laatste betekent dat studierichtingen voortaan duidelijk aangeven waarop een leerling wordt voorbereid. Dit maakt een goede oriëntering en betere studiekeuze mogelijk.</a:t>
            </a:r>
          </a:p>
          <a:p>
            <a:pPr marL="171450" indent="-171450">
              <a:buFontTx/>
              <a:buChar char="-"/>
            </a:pPr>
            <a:r>
              <a:rPr lang="nl-BE" sz="1200" b="0" i="0" u="none" kern="1200" dirty="0">
                <a:solidFill>
                  <a:schemeClr val="tx1">
                    <a:lumMod val="50000"/>
                    <a:lumOff val="50000"/>
                  </a:schemeClr>
                </a:solidFill>
                <a:effectLst/>
                <a:latin typeface="+mn-lt"/>
                <a:ea typeface="+mn-ea"/>
                <a:cs typeface="+mn-cs"/>
              </a:rPr>
              <a:t>Doorstroom = doorstromen naar het hoger onderwijs (aso</a:t>
            </a:r>
            <a:r>
              <a:rPr lang="nl-BE" sz="1200" b="0" i="0" u="none" kern="1200" baseline="0" dirty="0">
                <a:solidFill>
                  <a:schemeClr val="tx1">
                    <a:lumMod val="50000"/>
                    <a:lumOff val="50000"/>
                  </a:schemeClr>
                </a:solidFill>
                <a:effectLst/>
                <a:latin typeface="+mn-lt"/>
                <a:ea typeface="+mn-ea"/>
                <a:cs typeface="+mn-cs"/>
              </a:rPr>
              <a:t> + </a:t>
            </a:r>
            <a:r>
              <a:rPr lang="nl-BE" sz="1200" b="0" i="0" u="none" kern="1200" dirty="0" err="1">
                <a:solidFill>
                  <a:schemeClr val="tx1">
                    <a:lumMod val="50000"/>
                    <a:lumOff val="50000"/>
                  </a:schemeClr>
                </a:solidFill>
                <a:effectLst/>
                <a:latin typeface="+mn-lt"/>
                <a:ea typeface="+mn-ea"/>
                <a:cs typeface="+mn-cs"/>
              </a:rPr>
              <a:t>tso</a:t>
            </a:r>
            <a:r>
              <a:rPr lang="nl-BE" sz="1200" b="0" i="0" u="none" kern="1200" baseline="0" dirty="0">
                <a:solidFill>
                  <a:schemeClr val="tx1">
                    <a:lumMod val="50000"/>
                    <a:lumOff val="50000"/>
                  </a:schemeClr>
                </a:solidFill>
                <a:effectLst/>
                <a:latin typeface="+mn-lt"/>
                <a:ea typeface="+mn-ea"/>
                <a:cs typeface="+mn-cs"/>
              </a:rPr>
              <a:t>/</a:t>
            </a:r>
            <a:r>
              <a:rPr lang="nl-BE" sz="1200" b="0" i="0" u="none" kern="1200" dirty="0">
                <a:solidFill>
                  <a:schemeClr val="tx1">
                    <a:lumMod val="50000"/>
                    <a:lumOff val="50000"/>
                  </a:schemeClr>
                </a:solidFill>
                <a:effectLst/>
                <a:latin typeface="+mn-lt"/>
                <a:ea typeface="+mn-ea"/>
                <a:cs typeface="+mn-cs"/>
              </a:rPr>
              <a:t>kso die </a:t>
            </a:r>
            <a:r>
              <a:rPr lang="nl-BE" sz="1200" b="0" i="0" u="none" kern="1200" baseline="0" dirty="0">
                <a:solidFill>
                  <a:schemeClr val="tx1">
                    <a:lumMod val="50000"/>
                    <a:lumOff val="50000"/>
                  </a:schemeClr>
                </a:solidFill>
                <a:effectLst/>
                <a:latin typeface="+mn-lt"/>
                <a:ea typeface="+mn-ea"/>
                <a:cs typeface="+mn-cs"/>
              </a:rPr>
              <a:t>eerder bedoeld zijn om verder te studeren)</a:t>
            </a:r>
            <a:endParaRPr lang="nl-BE" sz="1200" b="0" i="0" u="none" kern="1200" dirty="0">
              <a:solidFill>
                <a:schemeClr val="tx1">
                  <a:lumMod val="50000"/>
                  <a:lumOff val="50000"/>
                </a:schemeClr>
              </a:solidFill>
              <a:effectLst/>
              <a:latin typeface="+mn-lt"/>
              <a:ea typeface="+mn-ea"/>
              <a:cs typeface="+mn-cs"/>
            </a:endParaRPr>
          </a:p>
          <a:p>
            <a:pPr marL="171450" indent="-171450">
              <a:buFontTx/>
              <a:buChar char="-"/>
            </a:pPr>
            <a:r>
              <a:rPr lang="nl-BE" sz="1200" b="0" i="0" u="none" kern="1200" dirty="0">
                <a:solidFill>
                  <a:schemeClr val="tx1">
                    <a:lumMod val="50000"/>
                    <a:lumOff val="50000"/>
                  </a:schemeClr>
                </a:solidFill>
                <a:effectLst/>
                <a:latin typeface="+mn-lt"/>
                <a:ea typeface="+mn-ea"/>
                <a:cs typeface="+mn-cs"/>
              </a:rPr>
              <a:t>Dubbel = doorstromen</a:t>
            </a:r>
            <a:r>
              <a:rPr lang="nl-BE" sz="1200" b="0" i="0" u="none" kern="1200" baseline="0" dirty="0">
                <a:solidFill>
                  <a:schemeClr val="tx1">
                    <a:lumMod val="50000"/>
                    <a:lumOff val="50000"/>
                  </a:schemeClr>
                </a:solidFill>
                <a:effectLst/>
                <a:latin typeface="+mn-lt"/>
                <a:ea typeface="+mn-ea"/>
                <a:cs typeface="+mn-cs"/>
              </a:rPr>
              <a:t> naar hoger onderwijs of gaan werken (kso/</a:t>
            </a:r>
            <a:r>
              <a:rPr lang="nl-BE" sz="1200" b="0" i="0" u="none" kern="1200" baseline="0" dirty="0" err="1">
                <a:solidFill>
                  <a:schemeClr val="tx1">
                    <a:lumMod val="50000"/>
                    <a:lumOff val="50000"/>
                  </a:schemeClr>
                </a:solidFill>
                <a:effectLst/>
                <a:latin typeface="+mn-lt"/>
                <a:ea typeface="+mn-ea"/>
                <a:cs typeface="+mn-cs"/>
              </a:rPr>
              <a:t>tso</a:t>
            </a:r>
            <a:r>
              <a:rPr lang="nl-BE" sz="1200" b="0" i="0" u="none" kern="1200" baseline="0" dirty="0">
                <a:solidFill>
                  <a:schemeClr val="tx1">
                    <a:lumMod val="50000"/>
                    <a:lumOff val="50000"/>
                  </a:schemeClr>
                </a:solidFill>
                <a:effectLst/>
                <a:latin typeface="+mn-lt"/>
                <a:ea typeface="+mn-ea"/>
                <a:cs typeface="+mn-cs"/>
              </a:rPr>
              <a:t>)</a:t>
            </a:r>
            <a:endParaRPr lang="nl-BE" sz="1200" b="0" i="0" u="none" kern="1200" dirty="0">
              <a:solidFill>
                <a:schemeClr val="tx1">
                  <a:lumMod val="50000"/>
                  <a:lumOff val="50000"/>
                </a:schemeClr>
              </a:solidFill>
              <a:effectLst/>
              <a:latin typeface="+mn-lt"/>
              <a:ea typeface="+mn-ea"/>
              <a:cs typeface="+mn-cs"/>
            </a:endParaRPr>
          </a:p>
          <a:p>
            <a:pPr marL="171450" indent="-171450">
              <a:buFontTx/>
              <a:buChar char="-"/>
            </a:pPr>
            <a:r>
              <a:rPr lang="nl-BE" sz="1200" b="0" i="0" u="none" kern="1200" dirty="0">
                <a:solidFill>
                  <a:schemeClr val="tx1">
                    <a:lumMod val="50000"/>
                    <a:lumOff val="50000"/>
                  </a:schemeClr>
                </a:solidFill>
                <a:effectLst/>
                <a:latin typeface="+mn-lt"/>
                <a:ea typeface="+mn-ea"/>
                <a:cs typeface="+mn-cs"/>
              </a:rPr>
              <a:t>Arbeidsmarkt = doorstromen naar de arbeidsmarkt (</a:t>
            </a:r>
            <a:r>
              <a:rPr lang="nl-BE" sz="1200" b="0" i="0" u="none" kern="1200" dirty="0" err="1">
                <a:solidFill>
                  <a:schemeClr val="tx1">
                    <a:lumMod val="50000"/>
                    <a:lumOff val="50000"/>
                  </a:schemeClr>
                </a:solidFill>
                <a:effectLst/>
                <a:latin typeface="+mn-lt"/>
                <a:ea typeface="+mn-ea"/>
                <a:cs typeface="+mn-cs"/>
              </a:rPr>
              <a:t>bso</a:t>
            </a:r>
            <a:r>
              <a:rPr lang="nl-BE" sz="1200" b="0" i="0" u="none" kern="1200" dirty="0">
                <a:solidFill>
                  <a:schemeClr val="tx1">
                    <a:lumMod val="50000"/>
                    <a:lumOff val="50000"/>
                  </a:schemeClr>
                </a:solidFill>
                <a:effectLst/>
                <a:latin typeface="+mn-lt"/>
                <a:ea typeface="+mn-ea"/>
                <a:cs typeface="+mn-cs"/>
              </a:rPr>
              <a:t>)</a:t>
            </a:r>
          </a:p>
          <a:p>
            <a:endParaRPr lang="nl-BE" sz="1200" b="0" i="0" u="none" kern="1200" dirty="0">
              <a:solidFill>
                <a:schemeClr val="tx1">
                  <a:lumMod val="50000"/>
                  <a:lumOff val="50000"/>
                </a:schemeClr>
              </a:solidFill>
              <a:effectLst/>
              <a:latin typeface="+mn-lt"/>
              <a:ea typeface="+mn-ea"/>
              <a:cs typeface="+mn-cs"/>
            </a:endParaRPr>
          </a:p>
          <a:p>
            <a:r>
              <a:rPr lang="nl-BE" sz="1200" b="0" i="0" u="none" kern="1200" dirty="0">
                <a:solidFill>
                  <a:schemeClr val="tx1">
                    <a:lumMod val="50000"/>
                    <a:lumOff val="50000"/>
                  </a:schemeClr>
                </a:solidFill>
                <a:effectLst/>
                <a:latin typeface="+mn-lt"/>
                <a:ea typeface="+mn-ea"/>
                <a:cs typeface="+mn-cs"/>
              </a:rPr>
              <a:t>In de tweede graad wordt het studieaanbod rationeler en transparanter. Er liggen zoveel mogelijk verschillende opties voor de leerlingen open naar de derde graad toe.</a:t>
            </a:r>
          </a:p>
          <a:p>
            <a:endParaRPr lang="nl-BE" sz="1200" b="0" i="0" u="none" kern="1200" dirty="0">
              <a:solidFill>
                <a:schemeClr val="tx1">
                  <a:lumMod val="50000"/>
                  <a:lumOff val="50000"/>
                </a:schemeClr>
              </a:solidFill>
              <a:effectLst/>
              <a:latin typeface="+mn-lt"/>
              <a:ea typeface="+mn-ea"/>
              <a:cs typeface="+mn-cs"/>
            </a:endParaRPr>
          </a:p>
          <a:p>
            <a:r>
              <a:rPr lang="nl-BE" sz="1200" b="0" i="0" u="none" kern="1200" dirty="0">
                <a:solidFill>
                  <a:schemeClr val="tx1">
                    <a:lumMod val="50000"/>
                    <a:lumOff val="50000"/>
                  </a:schemeClr>
                </a:solidFill>
                <a:effectLst/>
                <a:latin typeface="+mn-lt"/>
                <a:ea typeface="+mn-ea"/>
                <a:cs typeface="+mn-cs"/>
              </a:rPr>
              <a:t>In de derde graad worden de studierichtingen scherper geprofileerd en inhoudelijk verfijnd.</a:t>
            </a:r>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29</a:t>
            </a:fld>
            <a:endParaRPr lang="nl-BE"/>
          </a:p>
        </p:txBody>
      </p:sp>
    </p:spTree>
    <p:extLst>
      <p:ext uri="{BB962C8B-B14F-4D97-AF65-F5344CB8AC3E}">
        <p14:creationId xmlns:p14="http://schemas.microsoft.com/office/powerpoint/2010/main" val="2658987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Zoals je in het schema kan zien,</a:t>
            </a:r>
            <a:r>
              <a:rPr lang="nl-BE" baseline="0" dirty="0"/>
              <a:t> zijn er ook richtingen in TSO/KSO die onder finaliteit doorstroom staan. Het gaat hierbij om wetenschappelijke richtingen die vooral voorbereiden op het verder studeren. </a:t>
            </a:r>
            <a:r>
              <a:rPr lang="nl-BE" baseline="0" dirty="0" err="1"/>
              <a:t>Vb</a:t>
            </a:r>
            <a:r>
              <a:rPr lang="nl-BE" baseline="0" dirty="0"/>
              <a:t>: Biotechnische wetenschappen.</a:t>
            </a:r>
          </a:p>
          <a:p>
            <a:endParaRPr lang="nl-BE" baseline="0" dirty="0"/>
          </a:p>
          <a:p>
            <a:r>
              <a:rPr lang="nl-BE" baseline="0" dirty="0"/>
              <a:t>De TSO richting Biotechniek daarentegen is meer gefocust op de techniek en dus het praktische. Leerlingen hebben na het volgen van deze opleiding de keuze om verder te studeren, maar ze hebben ook al wat vaardigheden ontwikkeld om zich hierna op de arbeidsmarkt te begeven.</a:t>
            </a:r>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30</a:t>
            </a:fld>
            <a:endParaRPr lang="nl-BE"/>
          </a:p>
        </p:txBody>
      </p:sp>
    </p:spTree>
    <p:extLst>
      <p:ext uri="{BB962C8B-B14F-4D97-AF65-F5344CB8AC3E}">
        <p14:creationId xmlns:p14="http://schemas.microsoft.com/office/powerpoint/2010/main" val="2742936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kern="1200" dirty="0">
                <a:solidFill>
                  <a:schemeClr val="tx1">
                    <a:lumMod val="50000"/>
                    <a:lumOff val="50000"/>
                  </a:schemeClr>
                </a:solidFill>
                <a:effectLst/>
                <a:highlight>
                  <a:srgbClr val="00FFFF"/>
                </a:highlight>
                <a:latin typeface="+mn-lt"/>
                <a:ea typeface="+mn-ea"/>
                <a:cs typeface="+mn-cs"/>
              </a:rPr>
              <a:t>SPREKER 2</a:t>
            </a:r>
          </a:p>
          <a:p>
            <a:endParaRPr lang="nl-BE" dirty="0"/>
          </a:p>
        </p:txBody>
      </p:sp>
      <p:sp>
        <p:nvSpPr>
          <p:cNvPr id="4" name="Tijdelijke aanduiding voor dianummer 3"/>
          <p:cNvSpPr>
            <a:spLocks noGrp="1"/>
          </p:cNvSpPr>
          <p:nvPr>
            <p:ph type="sldNum" sz="quarter" idx="5"/>
          </p:nvPr>
        </p:nvSpPr>
        <p:spPr/>
        <p:txBody>
          <a:bodyPr/>
          <a:lstStyle/>
          <a:p>
            <a:fld id="{AFC01505-962B-4690-9066-6A55056CB99A}" type="slidenum">
              <a:rPr lang="nl-BE" smtClean="0"/>
              <a:t>34</a:t>
            </a:fld>
            <a:endParaRPr lang="nl-BE"/>
          </a:p>
        </p:txBody>
      </p:sp>
    </p:spTree>
    <p:extLst>
      <p:ext uri="{BB962C8B-B14F-4D97-AF65-F5344CB8AC3E}">
        <p14:creationId xmlns:p14="http://schemas.microsoft.com/office/powerpoint/2010/main" val="916825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BE" altLang="nl-BE" dirty="0">
                <a:latin typeface="Arial" panose="020B0604020202020204" pitchFamily="34" charset="0"/>
              </a:rPr>
              <a:t>De overstap naar het secundair onderwijs is een grote stap die bij ouders vaak voor heel wat </a:t>
            </a:r>
            <a:r>
              <a:rPr lang="nl-BE" altLang="nl-BE" b="1" dirty="0">
                <a:latin typeface="Arial" panose="020B0604020202020204" pitchFamily="34" charset="0"/>
              </a:rPr>
              <a:t>ongerustheid en zorgen </a:t>
            </a:r>
            <a:r>
              <a:rPr lang="nl-BE" altLang="nl-BE" dirty="0">
                <a:latin typeface="Arial" panose="020B0604020202020204" pitchFamily="34" charset="0"/>
              </a:rPr>
              <a:t>zorgt, maar over het algemeen verloopt de overgang vrij vlot. Er is natuurlijk wel een </a:t>
            </a:r>
            <a:r>
              <a:rPr lang="nl-BE" altLang="nl-BE" b="1" dirty="0">
                <a:latin typeface="Arial" panose="020B0604020202020204" pitchFamily="34" charset="0"/>
              </a:rPr>
              <a:t>aanpassingsperiode</a:t>
            </a:r>
            <a:r>
              <a:rPr lang="nl-BE" altLang="nl-BE" dirty="0">
                <a:latin typeface="Arial" panose="020B0604020202020204" pitchFamily="34" charset="0"/>
              </a:rPr>
              <a:t> nodig want er zijn een heel aantal dingen die </a:t>
            </a:r>
            <a:r>
              <a:rPr lang="nl-BE" altLang="nl-BE" b="1" dirty="0">
                <a:latin typeface="Arial" panose="020B0604020202020204" pitchFamily="34" charset="0"/>
              </a:rPr>
              <a:t>veranderen:</a:t>
            </a:r>
          </a:p>
          <a:p>
            <a:pPr eaLnBrk="1" hangingPunct="1">
              <a:buFontTx/>
              <a:buChar char="-"/>
            </a:pPr>
            <a:r>
              <a:rPr lang="nl-BE" altLang="nl-BE" dirty="0">
                <a:latin typeface="Arial" panose="020B0604020202020204" pitchFamily="34" charset="0"/>
              </a:rPr>
              <a:t>Nieuwe vakken</a:t>
            </a:r>
          </a:p>
          <a:p>
            <a:pPr eaLnBrk="1" hangingPunct="1">
              <a:buFontTx/>
              <a:buChar char="-"/>
            </a:pPr>
            <a:r>
              <a:rPr lang="nl-BE" altLang="nl-BE" dirty="0">
                <a:latin typeface="Arial" panose="020B0604020202020204" pitchFamily="34" charset="0"/>
              </a:rPr>
              <a:t>Leren </a:t>
            </a:r>
            <a:r>
              <a:rPr lang="nl-BE" altLang="nl-BE" dirty="0" err="1">
                <a:latin typeface="Arial" panose="020B0604020202020204" pitchFamily="34" charset="0"/>
              </a:rPr>
              <a:t>leren</a:t>
            </a:r>
            <a:r>
              <a:rPr lang="nl-BE" altLang="nl-BE" dirty="0">
                <a:latin typeface="Arial" panose="020B0604020202020204" pitchFamily="34" charset="0"/>
              </a:rPr>
              <a:t>, plannen en organiseren</a:t>
            </a:r>
          </a:p>
          <a:p>
            <a:pPr eaLnBrk="1" hangingPunct="1">
              <a:buFontTx/>
              <a:buChar char="-"/>
            </a:pPr>
            <a:r>
              <a:rPr lang="nl-BE" altLang="nl-BE" dirty="0">
                <a:latin typeface="Arial" panose="020B0604020202020204" pitchFamily="34" charset="0"/>
              </a:rPr>
              <a:t>Nieuwe vrienden, terug de jongsten</a:t>
            </a:r>
          </a:p>
          <a:p>
            <a:pPr eaLnBrk="1" hangingPunct="1">
              <a:buFontTx/>
              <a:buChar char="-"/>
            </a:pPr>
            <a:r>
              <a:rPr lang="nl-BE" altLang="nl-BE" dirty="0">
                <a:latin typeface="Arial" panose="020B0604020202020204" pitchFamily="34" charset="0"/>
              </a:rPr>
              <a:t>Nieuwe leerkracht; elk uur </a:t>
            </a:r>
            <a:r>
              <a:rPr lang="nl-BE" altLang="nl-BE" dirty="0" err="1">
                <a:latin typeface="Arial" panose="020B0604020202020204" pitchFamily="34" charset="0"/>
              </a:rPr>
              <a:t>iem</a:t>
            </a:r>
            <a:r>
              <a:rPr lang="nl-BE" altLang="nl-BE" dirty="0">
                <a:latin typeface="Arial" panose="020B0604020202020204" pitchFamily="34" charset="0"/>
              </a:rPr>
              <a:t> anders</a:t>
            </a:r>
          </a:p>
          <a:p>
            <a:pPr eaLnBrk="1" hangingPunct="1">
              <a:buFontTx/>
              <a:buChar char="-"/>
            </a:pPr>
            <a:endParaRPr lang="nl-BE" altLang="nl-BE" dirty="0">
              <a:latin typeface="Arial" panose="020B0604020202020204" pitchFamily="34" charset="0"/>
            </a:endParaRPr>
          </a:p>
          <a:p>
            <a:pPr eaLnBrk="1" hangingPunct="1">
              <a:buFontTx/>
              <a:buChar char="-"/>
            </a:pPr>
            <a:r>
              <a:rPr lang="nl-BE" altLang="nl-BE" dirty="0">
                <a:latin typeface="Arial" panose="020B0604020202020204" pitchFamily="34" charset="0"/>
              </a:rPr>
              <a:t>Belangrijke stap: enige </a:t>
            </a:r>
            <a:r>
              <a:rPr lang="nl-BE" altLang="nl-BE" b="1" dirty="0">
                <a:latin typeface="Arial" panose="020B0604020202020204" pitchFamily="34" charset="0"/>
              </a:rPr>
              <a:t>voorbereiding v</a:t>
            </a:r>
            <a:r>
              <a:rPr lang="nl-BE" altLang="nl-BE" dirty="0">
                <a:latin typeface="Arial" panose="020B0604020202020204" pitchFamily="34" charset="0"/>
              </a:rPr>
              <a:t>ereist: keuze PROCES</a:t>
            </a:r>
          </a:p>
          <a:p>
            <a:pPr eaLnBrk="1" hangingPunct="1">
              <a:buFontTx/>
              <a:buChar char="-"/>
            </a:pPr>
            <a:r>
              <a:rPr lang="nl-BE" altLang="nl-BE" dirty="0">
                <a:latin typeface="Arial" panose="020B0604020202020204" pitchFamily="34" charset="0"/>
              </a:rPr>
              <a:t> uitleg voor de ouders</a:t>
            </a:r>
          </a:p>
          <a:p>
            <a:pPr eaLnBrk="1" hangingPunct="1">
              <a:buFontTx/>
              <a:buChar char="-"/>
            </a:pPr>
            <a:r>
              <a:rPr lang="nl-BE" altLang="nl-BE" dirty="0">
                <a:latin typeface="Arial" panose="020B0604020202020204" pitchFamily="34" charset="0"/>
              </a:rPr>
              <a:t> </a:t>
            </a:r>
            <a:r>
              <a:rPr lang="nl-BE" altLang="nl-BE" dirty="0" err="1">
                <a:latin typeface="Arial" panose="020B0604020202020204" pitchFamily="34" charset="0"/>
              </a:rPr>
              <a:t>Uitl</a:t>
            </a:r>
            <a:r>
              <a:rPr lang="nl-BE" altLang="nl-BE" dirty="0">
                <a:latin typeface="Arial" panose="020B0604020202020204" pitchFamily="34" charset="0"/>
              </a:rPr>
              <a:t> eg in de klas</a:t>
            </a:r>
          </a:p>
          <a:p>
            <a:pPr eaLnBrk="1" hangingPunct="1">
              <a:buFontTx/>
              <a:buChar char="-"/>
            </a:pPr>
            <a:r>
              <a:rPr lang="nl-BE" altLang="nl-BE" dirty="0">
                <a:latin typeface="Arial" panose="020B0604020202020204" pitchFamily="34" charset="0"/>
              </a:rPr>
              <a:t> Schoolbezoek </a:t>
            </a:r>
          </a:p>
          <a:p>
            <a:pPr eaLnBrk="1" hangingPunct="1">
              <a:buFontTx/>
              <a:buChar char="-"/>
            </a:pPr>
            <a:endParaRPr lang="nl-BE" altLang="nl-BE" dirty="0">
              <a:latin typeface="Arial" panose="020B0604020202020204" pitchFamily="34" charset="0"/>
            </a:endParaRPr>
          </a:p>
          <a:p>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solidFill>
                  <a:prstClr val="black"/>
                </a:solidFill>
              </a:rPr>
              <a:pPr/>
              <a:t>2</a:t>
            </a:fld>
            <a:endParaRPr lang="nl-BE">
              <a:solidFill>
                <a:prstClr val="black"/>
              </a:solidFill>
            </a:endParaRPr>
          </a:p>
        </p:txBody>
      </p:sp>
    </p:spTree>
    <p:extLst>
      <p:ext uri="{BB962C8B-B14F-4D97-AF65-F5344CB8AC3E}">
        <p14:creationId xmlns:p14="http://schemas.microsoft.com/office/powerpoint/2010/main" val="1052396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35</a:t>
            </a:fld>
            <a:endParaRPr lang="nl-BE"/>
          </a:p>
        </p:txBody>
      </p:sp>
    </p:spTree>
    <p:extLst>
      <p:ext uri="{BB962C8B-B14F-4D97-AF65-F5344CB8AC3E}">
        <p14:creationId xmlns:p14="http://schemas.microsoft.com/office/powerpoint/2010/main" val="612881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D6F6B39-BB80-44F1-808A-943661B70692}" type="slidenum">
              <a:rPr kumimoji="0" lang="nl-NL" altLang="nl-BE" sz="12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36</a:t>
            </a:fld>
            <a:endParaRPr kumimoji="0" lang="nl-NL" altLang="nl-BE"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kern="1200" dirty="0">
                <a:solidFill>
                  <a:schemeClr val="tx1">
                    <a:lumMod val="50000"/>
                    <a:lumOff val="50000"/>
                  </a:schemeClr>
                </a:solidFill>
                <a:effectLst/>
                <a:highlight>
                  <a:srgbClr val="00FFFF"/>
                </a:highlight>
                <a:latin typeface="+mn-lt"/>
                <a:ea typeface="+mn-ea"/>
                <a:cs typeface="+mn-cs"/>
              </a:rPr>
              <a:t>Bereikbaarheid en ligging</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kern="1200" dirty="0">
                <a:solidFill>
                  <a:schemeClr val="tx1">
                    <a:lumMod val="50000"/>
                    <a:lumOff val="50000"/>
                  </a:schemeClr>
                </a:solidFill>
                <a:effectLst/>
                <a:highlight>
                  <a:srgbClr val="00FFFF"/>
                </a:highlight>
                <a:latin typeface="+mn-lt"/>
                <a:ea typeface="+mn-ea"/>
                <a:cs typeface="+mn-cs"/>
              </a:rPr>
              <a:t>School dichtbij is voordeel omdat je minder tijd verliest. Te voet, met de bus of met de fiets ? Uiteraard is het een voordeel als je niet teveel tijd verliest met de verplaatsing van en naar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0" i="0" u="none" kern="1200" dirty="0">
              <a:solidFill>
                <a:schemeClr val="tx1">
                  <a:lumMod val="50000"/>
                  <a:lumOff val="50000"/>
                </a:schemeClr>
              </a:solidFill>
              <a:effectLst/>
              <a:highlight>
                <a:srgbClr val="00FFFF"/>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kern="1200" dirty="0">
                <a:solidFill>
                  <a:schemeClr val="tx1">
                    <a:lumMod val="50000"/>
                    <a:lumOff val="50000"/>
                  </a:schemeClr>
                </a:solidFill>
                <a:effectLst/>
                <a:highlight>
                  <a:srgbClr val="00FFFF"/>
                </a:highlight>
                <a:latin typeface="+mn-lt"/>
                <a:ea typeface="+mn-ea"/>
                <a:cs typeface="+mn-cs"/>
              </a:rPr>
              <a:t>Grootte</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kern="1200" dirty="0">
                <a:solidFill>
                  <a:schemeClr val="tx1">
                    <a:lumMod val="50000"/>
                    <a:lumOff val="50000"/>
                  </a:schemeClr>
                </a:solidFill>
                <a:effectLst/>
                <a:highlight>
                  <a:srgbClr val="00FFFF"/>
                </a:highlight>
                <a:latin typeface="+mn-lt"/>
                <a:ea typeface="+mn-ea"/>
                <a:cs typeface="+mn-cs"/>
              </a:rPr>
              <a:t>Er zijn grote en kleine scholen. In sommige scholen starten ze met 20 </a:t>
            </a:r>
            <a:r>
              <a:rPr lang="nl-BE" sz="1200" b="0" i="0" u="none" kern="1200" dirty="0" err="1">
                <a:solidFill>
                  <a:schemeClr val="tx1">
                    <a:lumMod val="50000"/>
                    <a:lumOff val="50000"/>
                  </a:schemeClr>
                </a:solidFill>
                <a:effectLst/>
                <a:highlight>
                  <a:srgbClr val="00FFFF"/>
                </a:highlight>
                <a:latin typeface="+mn-lt"/>
                <a:ea typeface="+mn-ea"/>
                <a:cs typeface="+mn-cs"/>
              </a:rPr>
              <a:t>ll</a:t>
            </a:r>
            <a:r>
              <a:rPr lang="nl-BE" sz="1200" b="0" i="0" u="none" kern="1200" dirty="0">
                <a:solidFill>
                  <a:schemeClr val="tx1">
                    <a:lumMod val="50000"/>
                    <a:lumOff val="50000"/>
                  </a:schemeClr>
                </a:solidFill>
                <a:effectLst/>
                <a:highlight>
                  <a:srgbClr val="00FFFF"/>
                </a:highlight>
                <a:latin typeface="+mn-lt"/>
                <a:ea typeface="+mn-ea"/>
                <a:cs typeface="+mn-cs"/>
              </a:rPr>
              <a:t> in het 1</a:t>
            </a:r>
            <a:r>
              <a:rPr lang="nl-BE" sz="1200" b="0" i="0" u="none" kern="1200" baseline="30000" dirty="0">
                <a:solidFill>
                  <a:schemeClr val="tx1">
                    <a:lumMod val="50000"/>
                    <a:lumOff val="50000"/>
                  </a:schemeClr>
                </a:solidFill>
                <a:effectLst/>
                <a:highlight>
                  <a:srgbClr val="00FFFF"/>
                </a:highlight>
                <a:latin typeface="+mn-lt"/>
                <a:ea typeface="+mn-ea"/>
                <a:cs typeface="+mn-cs"/>
              </a:rPr>
              <a:t>ste</a:t>
            </a:r>
            <a:r>
              <a:rPr lang="nl-BE" sz="1200" b="0" i="0" u="none" kern="1200" dirty="0">
                <a:solidFill>
                  <a:schemeClr val="tx1">
                    <a:lumMod val="50000"/>
                    <a:lumOff val="50000"/>
                  </a:schemeClr>
                </a:solidFill>
                <a:effectLst/>
                <a:highlight>
                  <a:srgbClr val="00FFFF"/>
                </a:highlight>
                <a:latin typeface="+mn-lt"/>
                <a:ea typeface="+mn-ea"/>
                <a:cs typeface="+mn-cs"/>
              </a:rPr>
              <a:t> jaar, in anderen met 400 </a:t>
            </a:r>
            <a:r>
              <a:rPr lang="nl-BE" sz="1200" b="0" i="0" u="none" kern="1200" dirty="0" err="1">
                <a:solidFill>
                  <a:schemeClr val="tx1">
                    <a:lumMod val="50000"/>
                    <a:lumOff val="50000"/>
                  </a:schemeClr>
                </a:solidFill>
                <a:effectLst/>
                <a:highlight>
                  <a:srgbClr val="00FFFF"/>
                </a:highlight>
                <a:latin typeface="+mn-lt"/>
                <a:ea typeface="+mn-ea"/>
                <a:cs typeface="+mn-cs"/>
              </a:rPr>
              <a:t>lln</a:t>
            </a:r>
            <a:r>
              <a:rPr lang="nl-BE" sz="1200" b="0" i="0" u="none" kern="1200" dirty="0">
                <a:solidFill>
                  <a:schemeClr val="tx1">
                    <a:lumMod val="50000"/>
                    <a:lumOff val="50000"/>
                  </a:schemeClr>
                </a:solidFill>
                <a:effectLst/>
                <a:highlight>
                  <a:srgbClr val="00FFFF"/>
                </a:highlight>
                <a:latin typeface="+mn-lt"/>
                <a:ea typeface="+mn-ea"/>
                <a:cs typeface="+mn-cs"/>
              </a:rPr>
              <a:t> in het 1</a:t>
            </a:r>
            <a:r>
              <a:rPr lang="nl-BE" sz="1200" b="0" i="0" u="none" kern="1200" baseline="30000" dirty="0">
                <a:solidFill>
                  <a:schemeClr val="tx1">
                    <a:lumMod val="50000"/>
                    <a:lumOff val="50000"/>
                  </a:schemeClr>
                </a:solidFill>
                <a:effectLst/>
                <a:highlight>
                  <a:srgbClr val="00FFFF"/>
                </a:highlight>
                <a:latin typeface="+mn-lt"/>
                <a:ea typeface="+mn-ea"/>
                <a:cs typeface="+mn-cs"/>
              </a:rPr>
              <a:t>ste</a:t>
            </a:r>
            <a:r>
              <a:rPr lang="nl-BE" sz="1200" b="0" i="0" u="none" kern="1200" dirty="0">
                <a:solidFill>
                  <a:schemeClr val="tx1">
                    <a:lumMod val="50000"/>
                    <a:lumOff val="50000"/>
                  </a:schemeClr>
                </a:solidFill>
                <a:effectLst/>
                <a:highlight>
                  <a:srgbClr val="00FFFF"/>
                </a:highlight>
                <a:latin typeface="+mn-lt"/>
                <a:ea typeface="+mn-ea"/>
                <a:cs typeface="+mn-cs"/>
              </a:rPr>
              <a:t> jaar. Voor vele </a:t>
            </a:r>
            <a:r>
              <a:rPr lang="nl-BE" sz="1200" b="0" i="0" u="none" kern="1200" dirty="0" err="1">
                <a:solidFill>
                  <a:schemeClr val="tx1">
                    <a:lumMod val="50000"/>
                    <a:lumOff val="50000"/>
                  </a:schemeClr>
                </a:solidFill>
                <a:effectLst/>
                <a:highlight>
                  <a:srgbClr val="00FFFF"/>
                </a:highlight>
                <a:latin typeface="+mn-lt"/>
                <a:ea typeface="+mn-ea"/>
                <a:cs typeface="+mn-cs"/>
              </a:rPr>
              <a:t>lln</a:t>
            </a:r>
            <a:r>
              <a:rPr lang="nl-BE" sz="1200" b="0" i="0" u="none" kern="1200" dirty="0">
                <a:solidFill>
                  <a:schemeClr val="tx1">
                    <a:lumMod val="50000"/>
                    <a:lumOff val="50000"/>
                  </a:schemeClr>
                </a:solidFill>
                <a:effectLst/>
                <a:highlight>
                  <a:srgbClr val="00FFFF"/>
                </a:highlight>
                <a:latin typeface="+mn-lt"/>
                <a:ea typeface="+mn-ea"/>
                <a:cs typeface="+mn-cs"/>
              </a:rPr>
              <a:t> doet er dat niet echt toe, voor anderen is het wel belangrijke.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0" i="0" u="none" kern="1200" dirty="0">
              <a:solidFill>
                <a:schemeClr val="tx1">
                  <a:lumMod val="50000"/>
                  <a:lumOff val="50000"/>
                </a:schemeClr>
              </a:solidFill>
              <a:effectLst/>
              <a:highlight>
                <a:srgbClr val="00FFFF"/>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kern="1200" dirty="0">
                <a:solidFill>
                  <a:schemeClr val="tx1">
                    <a:lumMod val="50000"/>
                    <a:lumOff val="50000"/>
                  </a:schemeClr>
                </a:solidFill>
                <a:effectLst/>
                <a:highlight>
                  <a:srgbClr val="00FFFF"/>
                </a:highlight>
                <a:latin typeface="+mn-lt"/>
                <a:ea typeface="+mn-ea"/>
                <a:cs typeface="+mn-cs"/>
              </a:rPr>
              <a:t>Klassamenstelling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sz="1200" b="0" i="0" u="none" kern="1200" dirty="0">
                <a:solidFill>
                  <a:schemeClr val="tx1">
                    <a:lumMod val="50000"/>
                    <a:lumOff val="50000"/>
                  </a:schemeClr>
                </a:solidFill>
                <a:effectLst/>
                <a:highlight>
                  <a:srgbClr val="00FFFF"/>
                </a:highlight>
                <a:latin typeface="+mn-lt"/>
                <a:ea typeface="+mn-ea"/>
                <a:cs typeface="+mn-cs"/>
              </a:rPr>
              <a:t>Worden </a:t>
            </a:r>
            <a:r>
              <a:rPr lang="nl-BE" sz="1200" b="0" i="0" u="none" kern="1200" dirty="0" err="1">
                <a:solidFill>
                  <a:schemeClr val="tx1">
                    <a:lumMod val="50000"/>
                    <a:lumOff val="50000"/>
                  </a:schemeClr>
                </a:solidFill>
                <a:effectLst/>
                <a:highlight>
                  <a:srgbClr val="00FFFF"/>
                </a:highlight>
                <a:latin typeface="+mn-lt"/>
                <a:ea typeface="+mn-ea"/>
                <a:cs typeface="+mn-cs"/>
              </a:rPr>
              <a:t>lln</a:t>
            </a:r>
            <a:r>
              <a:rPr lang="nl-BE" sz="1200" b="0" i="0" u="none" kern="1200" dirty="0">
                <a:solidFill>
                  <a:schemeClr val="tx1">
                    <a:lumMod val="50000"/>
                    <a:lumOff val="50000"/>
                  </a:schemeClr>
                </a:solidFill>
                <a:effectLst/>
                <a:highlight>
                  <a:srgbClr val="00FFFF"/>
                </a:highlight>
                <a:latin typeface="+mn-lt"/>
                <a:ea typeface="+mn-ea"/>
                <a:cs typeface="+mn-cs"/>
              </a:rPr>
              <a:t> met hetzelfde </a:t>
            </a:r>
            <a:r>
              <a:rPr lang="nl-BE" sz="1200" b="0" i="0" u="none" kern="1200" dirty="0" err="1">
                <a:solidFill>
                  <a:schemeClr val="tx1">
                    <a:lumMod val="50000"/>
                    <a:lumOff val="50000"/>
                  </a:schemeClr>
                </a:solidFill>
                <a:effectLst/>
                <a:highlight>
                  <a:srgbClr val="00FFFF"/>
                </a:highlight>
                <a:latin typeface="+mn-lt"/>
                <a:ea typeface="+mn-ea"/>
                <a:cs typeface="+mn-cs"/>
              </a:rPr>
              <a:t>differientiapakket</a:t>
            </a:r>
            <a:r>
              <a:rPr lang="nl-BE" sz="1200" b="0" i="0" u="none" kern="1200" dirty="0">
                <a:solidFill>
                  <a:schemeClr val="tx1">
                    <a:lumMod val="50000"/>
                    <a:lumOff val="50000"/>
                  </a:schemeClr>
                </a:solidFill>
                <a:effectLst/>
                <a:highlight>
                  <a:srgbClr val="00FFFF"/>
                </a:highlight>
                <a:latin typeface="+mn-lt"/>
                <a:ea typeface="+mn-ea"/>
                <a:cs typeface="+mn-cs"/>
              </a:rPr>
              <a:t> samen gezet of niet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sz="1200" b="0" i="0" u="none" kern="1200" dirty="0">
                <a:solidFill>
                  <a:schemeClr val="tx1">
                    <a:lumMod val="50000"/>
                    <a:lumOff val="50000"/>
                  </a:schemeClr>
                </a:solidFill>
                <a:effectLst/>
                <a:highlight>
                  <a:srgbClr val="00FFFF"/>
                </a:highlight>
                <a:latin typeface="+mn-lt"/>
                <a:ea typeface="+mn-ea"/>
                <a:cs typeface="+mn-cs"/>
              </a:rPr>
              <a:t>Wordt er rekening gehouden met wensen om samen te zitten met een vriendje of niet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0" i="0" u="none" kern="1200" dirty="0">
              <a:solidFill>
                <a:schemeClr val="tx1">
                  <a:lumMod val="50000"/>
                  <a:lumOff val="50000"/>
                </a:schemeClr>
              </a:solidFill>
              <a:effectLst/>
              <a:highlight>
                <a:srgbClr val="00FFFF"/>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kern="1200" dirty="0">
                <a:solidFill>
                  <a:schemeClr val="tx1">
                    <a:lumMod val="50000"/>
                    <a:lumOff val="50000"/>
                  </a:schemeClr>
                </a:solidFill>
                <a:effectLst/>
                <a:highlight>
                  <a:srgbClr val="00FFFF"/>
                </a:highlight>
                <a:latin typeface="+mn-lt"/>
                <a:ea typeface="+mn-ea"/>
                <a:cs typeface="+mn-cs"/>
              </a:rPr>
              <a:t>Organisatie van activiteiten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kern="1200" dirty="0">
                <a:solidFill>
                  <a:schemeClr val="tx1">
                    <a:lumMod val="50000"/>
                    <a:lumOff val="50000"/>
                  </a:schemeClr>
                </a:solidFill>
                <a:effectLst/>
                <a:highlight>
                  <a:srgbClr val="00FFFF"/>
                </a:highlight>
                <a:latin typeface="+mn-lt"/>
                <a:ea typeface="+mn-ea"/>
                <a:cs typeface="+mn-cs"/>
              </a:rPr>
              <a:t>Een school is voor </a:t>
            </a:r>
            <a:r>
              <a:rPr lang="nl-BE" sz="1200" b="0" i="0" u="none" kern="1200" dirty="0" err="1">
                <a:solidFill>
                  <a:schemeClr val="tx1">
                    <a:lumMod val="50000"/>
                    <a:lumOff val="50000"/>
                  </a:schemeClr>
                </a:solidFill>
                <a:effectLst/>
                <a:highlight>
                  <a:srgbClr val="00FFFF"/>
                </a:highlight>
                <a:latin typeface="+mn-lt"/>
                <a:ea typeface="+mn-ea"/>
                <a:cs typeface="+mn-cs"/>
              </a:rPr>
              <a:t>lln</a:t>
            </a:r>
            <a:r>
              <a:rPr lang="nl-BE" sz="1200" b="0" i="0" u="none" kern="1200" dirty="0">
                <a:solidFill>
                  <a:schemeClr val="tx1">
                    <a:lumMod val="50000"/>
                    <a:lumOff val="50000"/>
                  </a:schemeClr>
                </a:solidFill>
                <a:effectLst/>
                <a:highlight>
                  <a:srgbClr val="00FFFF"/>
                </a:highlight>
                <a:latin typeface="+mn-lt"/>
                <a:ea typeface="+mn-ea"/>
                <a:cs typeface="+mn-cs"/>
              </a:rPr>
              <a:t> gedurende 6 jaar niet enkel een plek om te </a:t>
            </a:r>
            <a:r>
              <a:rPr lang="nl-BE" sz="1200" b="1" i="0" u="none" kern="1200" dirty="0">
                <a:solidFill>
                  <a:schemeClr val="tx1">
                    <a:lumMod val="50000"/>
                    <a:lumOff val="50000"/>
                  </a:schemeClr>
                </a:solidFill>
                <a:effectLst/>
                <a:highlight>
                  <a:srgbClr val="00FFFF"/>
                </a:highlight>
                <a:latin typeface="+mn-lt"/>
                <a:ea typeface="+mn-ea"/>
                <a:cs typeface="+mn-cs"/>
              </a:rPr>
              <a:t>leren</a:t>
            </a:r>
            <a:r>
              <a:rPr lang="nl-BE" sz="1200" b="0" i="0" u="none" kern="1200" dirty="0">
                <a:solidFill>
                  <a:schemeClr val="tx1">
                    <a:lumMod val="50000"/>
                    <a:lumOff val="50000"/>
                  </a:schemeClr>
                </a:solidFill>
                <a:effectLst/>
                <a:highlight>
                  <a:srgbClr val="00FFFF"/>
                </a:highlight>
                <a:latin typeface="+mn-lt"/>
                <a:ea typeface="+mn-ea"/>
                <a:cs typeface="+mn-cs"/>
              </a:rPr>
              <a:t> maar ook een plek om te </a:t>
            </a:r>
            <a:r>
              <a:rPr lang="nl-BE" sz="1200" b="1" i="0" u="none" kern="1200" dirty="0">
                <a:solidFill>
                  <a:schemeClr val="tx1">
                    <a:lumMod val="50000"/>
                    <a:lumOff val="50000"/>
                  </a:schemeClr>
                </a:solidFill>
                <a:effectLst/>
                <a:highlight>
                  <a:srgbClr val="00FFFF"/>
                </a:highlight>
                <a:latin typeface="+mn-lt"/>
                <a:ea typeface="+mn-ea"/>
                <a:cs typeface="+mn-cs"/>
              </a:rPr>
              <a:t>leven</a:t>
            </a:r>
            <a:r>
              <a:rPr lang="nl-BE" sz="1200" b="0" i="0" u="none" kern="1200" dirty="0">
                <a:solidFill>
                  <a:schemeClr val="tx1">
                    <a:lumMod val="50000"/>
                    <a:lumOff val="50000"/>
                  </a:schemeClr>
                </a:solidFill>
                <a:effectLst/>
                <a:highlight>
                  <a:srgbClr val="00FFFF"/>
                </a:highlight>
                <a:latin typeface="+mn-lt"/>
                <a:ea typeface="+mn-ea"/>
                <a:cs typeface="+mn-cs"/>
              </a:rPr>
              <a:t>. Welke activiteiten organiseert de school tijdens de pauzes en naschools ?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kern="1200" dirty="0">
                <a:solidFill>
                  <a:schemeClr val="tx1">
                    <a:lumMod val="50000"/>
                    <a:lumOff val="50000"/>
                  </a:schemeClr>
                </a:solidFill>
                <a:effectLst/>
                <a:highlight>
                  <a:srgbClr val="00FFFF"/>
                </a:highlight>
                <a:latin typeface="+mn-lt"/>
                <a:ea typeface="+mn-ea"/>
                <a:cs typeface="+mn-cs"/>
              </a:rPr>
              <a:t>Is er een aanbod van spel / sport / crea /schaken / dans / film / maatschappelijke projecten  Deze activiteiten behoren niet tot de kerntaken van de school, maar ze bepalen mee de sfeer en het welbevinden van leerlingen.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0" i="0" u="none" kern="1200" dirty="0">
              <a:solidFill>
                <a:schemeClr val="tx1">
                  <a:lumMod val="50000"/>
                  <a:lumOff val="50000"/>
                </a:schemeClr>
              </a:solidFill>
              <a:effectLst/>
              <a:highlight>
                <a:srgbClr val="00FFFF"/>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kern="1200" dirty="0">
                <a:solidFill>
                  <a:schemeClr val="tx1">
                    <a:lumMod val="50000"/>
                    <a:lumOff val="50000"/>
                  </a:schemeClr>
                </a:solidFill>
                <a:effectLst/>
                <a:highlight>
                  <a:srgbClr val="00FFFF"/>
                </a:highlight>
                <a:latin typeface="+mn-lt"/>
                <a:ea typeface="+mn-ea"/>
                <a:cs typeface="+mn-cs"/>
              </a:rPr>
              <a:t>Manier van evalueren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kern="1200" dirty="0">
                <a:solidFill>
                  <a:schemeClr val="tx1">
                    <a:lumMod val="50000"/>
                    <a:lumOff val="50000"/>
                  </a:schemeClr>
                </a:solidFill>
                <a:effectLst/>
                <a:highlight>
                  <a:srgbClr val="00FFFF"/>
                </a:highlight>
                <a:latin typeface="+mn-lt"/>
                <a:ea typeface="+mn-ea"/>
                <a:cs typeface="+mn-cs"/>
              </a:rPr>
              <a:t>Hoe gebeurt de evaluatie ? Voor welke vakken en hoe vaak zijn er examens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kern="1200" dirty="0">
                <a:solidFill>
                  <a:schemeClr val="tx1">
                    <a:lumMod val="50000"/>
                    <a:lumOff val="50000"/>
                  </a:schemeClr>
                </a:solidFill>
                <a:effectLst/>
                <a:highlight>
                  <a:srgbClr val="00FFFF"/>
                </a:highlight>
                <a:latin typeface="+mn-lt"/>
                <a:ea typeface="+mn-ea"/>
                <a:cs typeface="+mn-cs"/>
              </a:rPr>
              <a:t>Hoe is de verhouding tussen dagelijks werk en examens bij de eindbeoordeling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0" i="0" u="none" kern="1200" dirty="0">
              <a:solidFill>
                <a:schemeClr val="tx1">
                  <a:lumMod val="50000"/>
                  <a:lumOff val="50000"/>
                </a:schemeClr>
              </a:solidFill>
              <a:effectLst/>
              <a:highlight>
                <a:srgbClr val="00FFFF"/>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kern="1200" dirty="0">
                <a:solidFill>
                  <a:schemeClr val="tx1">
                    <a:lumMod val="50000"/>
                    <a:lumOff val="50000"/>
                  </a:schemeClr>
                </a:solidFill>
                <a:effectLst/>
                <a:highlight>
                  <a:srgbClr val="00FFFF"/>
                </a:highlight>
                <a:latin typeface="+mn-lt"/>
                <a:ea typeface="+mn-ea"/>
                <a:cs typeface="+mn-cs"/>
              </a:rPr>
              <a:t>Leerlingenbegeleiding</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kern="1200" dirty="0">
                <a:solidFill>
                  <a:schemeClr val="tx1">
                    <a:lumMod val="50000"/>
                    <a:lumOff val="50000"/>
                  </a:schemeClr>
                </a:solidFill>
                <a:effectLst/>
                <a:highlight>
                  <a:srgbClr val="00FFFF"/>
                </a:highlight>
                <a:latin typeface="+mn-lt"/>
                <a:ea typeface="+mn-ea"/>
                <a:cs typeface="+mn-cs"/>
              </a:rPr>
              <a:t>Wat met leerlingen die extra zorg nodig hebben ? Welk aanbod is er op de school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kern="1200" dirty="0">
                <a:solidFill>
                  <a:schemeClr val="tx1">
                    <a:lumMod val="50000"/>
                    <a:lumOff val="50000"/>
                  </a:schemeClr>
                </a:solidFill>
                <a:effectLst/>
                <a:highlight>
                  <a:srgbClr val="00FFFF"/>
                </a:highlight>
                <a:latin typeface="+mn-lt"/>
                <a:ea typeface="+mn-ea"/>
                <a:cs typeface="+mn-cs"/>
              </a:rPr>
              <a:t>LS vult ook vaak </a:t>
            </a:r>
            <a:r>
              <a:rPr lang="nl-BE" sz="1200" b="0" i="0" u="none" kern="1200" dirty="0" err="1">
                <a:solidFill>
                  <a:schemeClr val="tx1">
                    <a:lumMod val="50000"/>
                    <a:lumOff val="50000"/>
                  </a:schemeClr>
                </a:solidFill>
                <a:effectLst/>
                <a:highlight>
                  <a:srgbClr val="00FFFF"/>
                </a:highlight>
                <a:latin typeface="+mn-lt"/>
                <a:ea typeface="+mn-ea"/>
                <a:cs typeface="+mn-cs"/>
              </a:rPr>
              <a:t>BASOfiche</a:t>
            </a:r>
            <a:r>
              <a:rPr lang="nl-BE" sz="1200" b="0" i="0" u="none" kern="1200" dirty="0">
                <a:solidFill>
                  <a:schemeClr val="tx1">
                    <a:lumMod val="50000"/>
                    <a:lumOff val="50000"/>
                  </a:schemeClr>
                </a:solidFill>
                <a:effectLst/>
                <a:highlight>
                  <a:srgbClr val="00FFFF"/>
                </a:highlight>
                <a:latin typeface="+mn-lt"/>
                <a:ea typeface="+mn-ea"/>
                <a:cs typeface="+mn-cs"/>
              </a:rPr>
              <a:t> in zodat relevante info aan de school kan worden doorgegeven.</a:t>
            </a:r>
          </a:p>
          <a:p>
            <a:pPr eaLnBrk="1" hangingPunct="1"/>
            <a:endParaRPr lang="nl-BE" altLang="nl-BE" dirty="0">
              <a:latin typeface="Arial" panose="020B0604020202020204" pitchFamily="34" charset="0"/>
            </a:endParaRPr>
          </a:p>
          <a:p>
            <a:pPr marL="171450" marR="0" lvl="0" indent="-171450" algn="l" rtl="0">
              <a:spcBef>
                <a:spcPts val="0"/>
              </a:spcBef>
              <a:spcAft>
                <a:spcPts val="0"/>
              </a:spcAft>
              <a:buClr>
                <a:schemeClr val="dk1"/>
              </a:buClr>
              <a:buSzPct val="100000"/>
              <a:buFont typeface="Arial"/>
              <a:buChar char="•"/>
            </a:pPr>
            <a:r>
              <a:rPr lang="nl-BE" sz="1100" b="0" i="0" u="none" strike="noStrike" cap="none" dirty="0">
                <a:solidFill>
                  <a:schemeClr val="dk1"/>
                </a:solidFill>
                <a:latin typeface="Arial"/>
                <a:ea typeface="Arial"/>
                <a:cs typeface="Arial"/>
                <a:sym typeface="Arial"/>
              </a:rPr>
              <a:t>Studieaanbod: Welke richtingen zijn er? Welke richtingen worden aangeboden vanaf het 3</a:t>
            </a:r>
            <a:r>
              <a:rPr lang="nl-BE" sz="1100" b="0" i="0" u="none" strike="noStrike" cap="none" baseline="30000" dirty="0">
                <a:solidFill>
                  <a:schemeClr val="dk1"/>
                </a:solidFill>
                <a:latin typeface="Arial"/>
                <a:ea typeface="Arial"/>
                <a:cs typeface="Arial"/>
                <a:sym typeface="Arial"/>
              </a:rPr>
              <a:t>e</a:t>
            </a:r>
            <a:r>
              <a:rPr lang="nl-BE" sz="1100" b="0" i="0" u="none" strike="noStrike" cap="none" dirty="0">
                <a:solidFill>
                  <a:schemeClr val="dk1"/>
                </a:solidFill>
                <a:latin typeface="Arial"/>
                <a:ea typeface="Arial"/>
                <a:cs typeface="Arial"/>
                <a:sym typeface="Arial"/>
              </a:rPr>
              <a:t> jaar? Op deze manier schoolverandering voorkomen.</a:t>
            </a:r>
          </a:p>
          <a:p>
            <a:pPr marL="171450" marR="0" lvl="0" indent="-171450" algn="l" rtl="0">
              <a:spcBef>
                <a:spcPts val="360"/>
              </a:spcBef>
              <a:spcAft>
                <a:spcPts val="0"/>
              </a:spcAft>
              <a:buClr>
                <a:schemeClr val="dk1"/>
              </a:buClr>
              <a:buSzPct val="100000"/>
              <a:buFont typeface="Arial"/>
              <a:buChar char="•"/>
            </a:pPr>
            <a:r>
              <a:rPr lang="nl-BE" sz="1100" b="0" i="0" u="none" strike="noStrike" cap="none" dirty="0">
                <a:solidFill>
                  <a:schemeClr val="dk1"/>
                </a:solidFill>
                <a:latin typeface="Arial"/>
                <a:ea typeface="Arial"/>
                <a:cs typeface="Arial"/>
                <a:sym typeface="Arial"/>
              </a:rPr>
              <a:t>Praktisch: afstand thuis- school, bijkomende kosten, warme maaltijden…</a:t>
            </a:r>
          </a:p>
          <a:p>
            <a:pPr marL="171450" marR="0" lvl="0" indent="-171450" algn="l" rtl="0">
              <a:spcBef>
                <a:spcPts val="360"/>
              </a:spcBef>
              <a:spcAft>
                <a:spcPts val="0"/>
              </a:spcAft>
              <a:buClr>
                <a:schemeClr val="dk1"/>
              </a:buClr>
              <a:buSzPct val="100000"/>
              <a:buFont typeface="Arial"/>
              <a:buChar char="•"/>
            </a:pPr>
            <a:r>
              <a:rPr lang="nl-BE" sz="1100" b="0" i="0" u="none" strike="noStrike" cap="none" dirty="0">
                <a:solidFill>
                  <a:schemeClr val="dk1"/>
                </a:solidFill>
                <a:latin typeface="Arial"/>
                <a:ea typeface="Arial"/>
                <a:cs typeface="Arial"/>
                <a:sym typeface="Arial"/>
              </a:rPr>
              <a:t>Onderwijsnet: er zijn verschillen in vakken tussen katholiek, gemeentelijk en gemeenschapsonderwijs</a:t>
            </a:r>
          </a:p>
          <a:p>
            <a:pPr marL="171450" marR="0" lvl="0" indent="-171450" algn="l" rtl="0">
              <a:spcBef>
                <a:spcPts val="360"/>
              </a:spcBef>
              <a:spcAft>
                <a:spcPts val="0"/>
              </a:spcAft>
              <a:buClr>
                <a:schemeClr val="dk1"/>
              </a:buClr>
              <a:buSzPct val="100000"/>
              <a:buFont typeface="Arial"/>
              <a:buChar char="•"/>
            </a:pPr>
            <a:r>
              <a:rPr lang="nl-BE" sz="1100" b="0" i="0" u="none" strike="noStrike" cap="none" dirty="0">
                <a:solidFill>
                  <a:schemeClr val="dk1"/>
                </a:solidFill>
                <a:latin typeface="Arial"/>
                <a:ea typeface="Arial"/>
                <a:cs typeface="Arial"/>
                <a:sym typeface="Arial"/>
              </a:rPr>
              <a:t>Begeleiding: individuele begeleiding, leren </a:t>
            </a:r>
            <a:r>
              <a:rPr lang="nl-BE" sz="1100" b="0" i="0" u="none" strike="noStrike" cap="none" dirty="0" err="1">
                <a:solidFill>
                  <a:schemeClr val="dk1"/>
                </a:solidFill>
                <a:latin typeface="Arial"/>
                <a:ea typeface="Arial"/>
                <a:cs typeface="Arial"/>
                <a:sym typeface="Arial"/>
              </a:rPr>
              <a:t>leren</a:t>
            </a:r>
            <a:r>
              <a:rPr lang="nl-BE" sz="1100" b="0" i="0" u="none" strike="noStrike" cap="none" dirty="0">
                <a:solidFill>
                  <a:schemeClr val="dk1"/>
                </a:solidFill>
                <a:latin typeface="Arial"/>
                <a:ea typeface="Arial"/>
                <a:cs typeface="Arial"/>
                <a:sym typeface="Arial"/>
              </a:rPr>
              <a:t>, inhaallessen, begeleiding rond leer- en ontwikkelingsstoornissen, wijze van evalueren, beleid rond pesten, roken, aandacht voor socio-emotionele of vooral prestatiegericht…</a:t>
            </a:r>
          </a:p>
          <a:p>
            <a:pPr marL="171450" marR="0" lvl="0" indent="-171450" algn="l" rtl="0">
              <a:spcBef>
                <a:spcPts val="360"/>
              </a:spcBef>
              <a:spcAft>
                <a:spcPts val="0"/>
              </a:spcAft>
              <a:buClr>
                <a:schemeClr val="dk1"/>
              </a:buClr>
              <a:buSzPct val="100000"/>
              <a:buFont typeface="Arial"/>
              <a:buChar char="•"/>
            </a:pPr>
            <a:r>
              <a:rPr lang="nl-BE" sz="1100" b="0" i="0" u="none" strike="noStrike" cap="none" dirty="0">
                <a:solidFill>
                  <a:schemeClr val="dk1"/>
                </a:solidFill>
                <a:latin typeface="Arial"/>
                <a:ea typeface="Arial"/>
                <a:cs typeface="Arial"/>
                <a:sym typeface="Arial"/>
              </a:rPr>
              <a:t>Communicatie ouders: aantal oudercontacten, zijn </a:t>
            </a:r>
            <a:r>
              <a:rPr lang="nl-BE" sz="1100" b="0" i="0" u="none" strike="noStrike" cap="none" dirty="0" err="1">
                <a:solidFill>
                  <a:schemeClr val="dk1"/>
                </a:solidFill>
                <a:latin typeface="Arial"/>
                <a:ea typeface="Arial"/>
                <a:cs typeface="Arial"/>
                <a:sym typeface="Arial"/>
              </a:rPr>
              <a:t>lkrn</a:t>
            </a:r>
            <a:r>
              <a:rPr lang="nl-BE" sz="1100" b="0" i="0" u="none" strike="noStrike" cap="none" dirty="0">
                <a:solidFill>
                  <a:schemeClr val="dk1"/>
                </a:solidFill>
                <a:latin typeface="Arial"/>
                <a:ea typeface="Arial"/>
                <a:cs typeface="Arial"/>
                <a:sym typeface="Arial"/>
              </a:rPr>
              <a:t> daarnaast makkelijk aanspreekbaar…</a:t>
            </a:r>
          </a:p>
          <a:p>
            <a:pPr marL="171450" marR="0" lvl="0" indent="-171450" algn="l" rtl="0">
              <a:spcBef>
                <a:spcPts val="360"/>
              </a:spcBef>
              <a:spcAft>
                <a:spcPts val="0"/>
              </a:spcAft>
              <a:buClr>
                <a:schemeClr val="dk1"/>
              </a:buClr>
              <a:buSzPct val="100000"/>
              <a:buFont typeface="Arial"/>
              <a:buChar char="•"/>
            </a:pPr>
            <a:endParaRPr lang="nl-BE" sz="1100" b="0" i="0" u="none" strike="noStrike" cap="none" dirty="0">
              <a:solidFill>
                <a:schemeClr val="dk1"/>
              </a:solidFill>
              <a:latin typeface="Arial"/>
              <a:ea typeface="Arial"/>
              <a:cs typeface="Arial"/>
              <a:sym typeface="Arial"/>
            </a:endParaRPr>
          </a:p>
          <a:p>
            <a:pPr marL="171450" marR="0" lvl="0" indent="-171450" algn="l" rtl="0">
              <a:spcBef>
                <a:spcPts val="360"/>
              </a:spcBef>
              <a:spcAft>
                <a:spcPts val="0"/>
              </a:spcAft>
              <a:buClr>
                <a:schemeClr val="dk1"/>
              </a:buClr>
              <a:buSzPct val="100000"/>
              <a:buFont typeface="Arial"/>
              <a:buChar char="•"/>
            </a:pPr>
            <a:r>
              <a:rPr lang="nl-BE" sz="1100" b="0" i="0" u="none" strike="noStrike" cap="none" dirty="0">
                <a:solidFill>
                  <a:schemeClr val="dk1"/>
                </a:solidFill>
                <a:latin typeface="Arial"/>
                <a:ea typeface="Arial"/>
                <a:cs typeface="Arial"/>
                <a:sym typeface="Arial"/>
              </a:rPr>
              <a:t>+ </a:t>
            </a:r>
            <a:r>
              <a:rPr lang="nl-BE" sz="1100" b="1" i="0" u="none" strike="noStrike" cap="none" dirty="0">
                <a:solidFill>
                  <a:schemeClr val="dk1"/>
                </a:solidFill>
                <a:latin typeface="Arial"/>
                <a:ea typeface="Arial"/>
                <a:cs typeface="Arial"/>
                <a:sym typeface="Arial"/>
              </a:rPr>
              <a:t>doorlichtingsverslagen</a:t>
            </a:r>
            <a:r>
              <a:rPr lang="nl-BE" sz="1100" b="0" i="0" u="none" strike="noStrike" cap="none" dirty="0">
                <a:solidFill>
                  <a:schemeClr val="dk1"/>
                </a:solidFill>
                <a:latin typeface="Arial"/>
                <a:ea typeface="Arial"/>
                <a:cs typeface="Arial"/>
                <a:sym typeface="Arial"/>
              </a:rPr>
              <a:t> van scholen online raadpleegbaar</a:t>
            </a:r>
          </a:p>
          <a:p>
            <a:pPr eaLnBrk="1" hangingPunct="1"/>
            <a:endParaRPr lang="nl-BE" altLang="nl-BE" dirty="0">
              <a:latin typeface="Arial" panose="020B0604020202020204" pitchFamily="34" charset="0"/>
            </a:endParaRPr>
          </a:p>
        </p:txBody>
      </p:sp>
    </p:spTree>
    <p:extLst>
      <p:ext uri="{BB962C8B-B14F-4D97-AF65-F5344CB8AC3E}">
        <p14:creationId xmlns:p14="http://schemas.microsoft.com/office/powerpoint/2010/main" val="2528824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917E183-4212-4825-A31A-BB04F153ECF7}" type="slidenum">
              <a:rPr kumimoji="0" lang="nl-NL" altLang="nl-BE" smtClean="0">
                <a:solidFill>
                  <a:srgbClr val="FF0000"/>
                </a:solidFill>
                <a:latin typeface="Times New Roman" panose="02020603050405020304" pitchFamily="18" charset="0"/>
              </a:rPr>
              <a:pPr>
                <a:spcBef>
                  <a:spcPct val="0"/>
                </a:spcBef>
              </a:pPr>
              <a:t>37</a:t>
            </a:fld>
            <a:endParaRPr kumimoji="0" lang="nl-NL" altLang="nl-BE">
              <a:solidFill>
                <a:srgbClr val="FF0000"/>
              </a:solidFill>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nl-BE" altLang="nl-BE">
              <a:latin typeface="Arial" panose="020B0604020202020204" pitchFamily="34" charset="0"/>
            </a:endParaRPr>
          </a:p>
        </p:txBody>
      </p:sp>
    </p:spTree>
    <p:extLst>
      <p:ext uri="{BB962C8B-B14F-4D97-AF65-F5344CB8AC3E}">
        <p14:creationId xmlns:p14="http://schemas.microsoft.com/office/powerpoint/2010/main" val="3525164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Proeven van bepaalde beroepen: je kan beroepen of richtingen verkennen via</a:t>
            </a:r>
          </a:p>
          <a:p>
            <a:r>
              <a:rPr lang="nl-BE" dirty="0"/>
              <a:t>Workshops bij beroepenhuis Gent of doe beurs in Leuven</a:t>
            </a:r>
          </a:p>
          <a:p>
            <a:r>
              <a:rPr lang="nl-BE" dirty="0"/>
              <a:t>Of via school bezoeken; daar mogen de kinderen vaak eens een lesje Latijn of technologie doen zodat ze bv. weten wat stem kan inhouden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1505-962B-4690-9066-6A55056CB99A}"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2237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ln/>
        </p:spPr>
      </p:sp>
      <p:sp>
        <p:nvSpPr>
          <p:cNvPr id="129027" name="Tijdelijke aanduiding voor notities 2"/>
          <p:cNvSpPr>
            <a:spLocks noGrp="1"/>
          </p:cNvSpPr>
          <p:nvPr>
            <p:ph type="body" idx="1"/>
          </p:nvPr>
        </p:nvSpPr>
        <p:spPr>
          <a:noFill/>
        </p:spPr>
        <p:txBody>
          <a:bodyPr/>
          <a:lstStyle/>
          <a:p>
            <a:r>
              <a:rPr lang="nl-BE" altLang="nl-BE" dirty="0">
                <a:latin typeface="Arial" panose="020B0604020202020204" pitchFamily="34" charset="0"/>
                <a:ea typeface="ＭＳ Ｐゴシック" panose="020B0600070205080204" pitchFamily="34" charset="-128"/>
              </a:rPr>
              <a:t>Deze vragenlijst kan </a:t>
            </a:r>
            <a:r>
              <a:rPr lang="nl-BE" altLang="nl-BE" dirty="0" err="1">
                <a:latin typeface="Arial" panose="020B0604020202020204" pitchFamily="34" charset="0"/>
                <a:ea typeface="ＭＳ Ｐゴシック" panose="020B0600070205080204" pitchFamily="34" charset="-128"/>
              </a:rPr>
              <a:t>lln</a:t>
            </a:r>
            <a:r>
              <a:rPr lang="nl-BE" altLang="nl-BE" dirty="0">
                <a:latin typeface="Arial" panose="020B0604020202020204" pitchFamily="34" charset="0"/>
                <a:ea typeface="ＭＳ Ｐゴシック" panose="020B0600070205080204" pitchFamily="34" charset="-128"/>
              </a:rPr>
              <a:t> van het 6</a:t>
            </a:r>
            <a:r>
              <a:rPr lang="nl-BE" altLang="nl-BE" baseline="30000" dirty="0">
                <a:latin typeface="Arial" panose="020B0604020202020204" pitchFamily="34" charset="0"/>
                <a:ea typeface="ＭＳ Ｐゴシック" panose="020B0600070205080204" pitchFamily="34" charset="-128"/>
              </a:rPr>
              <a:t>de</a:t>
            </a:r>
            <a:r>
              <a:rPr lang="nl-BE" altLang="nl-BE" dirty="0">
                <a:latin typeface="Arial" panose="020B0604020202020204" pitchFamily="34" charset="0"/>
                <a:ea typeface="ＭＳ Ｐゴシック" panose="020B0600070205080204" pitchFamily="34" charset="-128"/>
              </a:rPr>
              <a:t> </a:t>
            </a:r>
            <a:r>
              <a:rPr lang="nl-BE" altLang="nl-BE" dirty="0" err="1">
                <a:latin typeface="Arial" panose="020B0604020202020204" pitchFamily="34" charset="0"/>
                <a:ea typeface="ＭＳ Ｐゴシック" panose="020B0600070205080204" pitchFamily="34" charset="-128"/>
              </a:rPr>
              <a:t>lj</a:t>
            </a:r>
            <a:r>
              <a:rPr lang="nl-BE" altLang="nl-BE" dirty="0">
                <a:latin typeface="Arial" panose="020B0604020202020204" pitchFamily="34" charset="0"/>
                <a:ea typeface="ＭＳ Ｐゴシック" panose="020B0600070205080204" pitchFamily="34" charset="-128"/>
              </a:rPr>
              <a:t> helpen om een beter beeld te krijgen van hun interesse</a:t>
            </a:r>
          </a:p>
        </p:txBody>
      </p:sp>
      <p:sp>
        <p:nvSpPr>
          <p:cNvPr id="129028" name="Tijdelijke aanduiding voor dianummer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kumimoji="1"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kumimoji="1"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kumimoji="1"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kumimoji="1"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069066A-C0D4-417D-984A-C68111E9412E}" type="slidenum">
              <a:rPr kumimoji="0" lang="nl-NL" altLang="nl-BE" sz="1200" b="0" i="0" u="none" strike="noStrike" kern="1200" cap="none" spc="0" normalizeH="0" baseline="0" noProof="0" smtClean="0">
                <a:ln>
                  <a:noFill/>
                </a:ln>
                <a:solidFill>
                  <a:srgbClr val="FF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39</a:t>
            </a:fld>
            <a:endParaRPr kumimoji="0" lang="nl-NL" altLang="nl-BE" sz="12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3948049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jdelijke aanduiding voor dia-afbeelding 1"/>
          <p:cNvSpPr>
            <a:spLocks noGrp="1" noRot="1" noChangeAspect="1" noTextEdit="1"/>
          </p:cNvSpPr>
          <p:nvPr>
            <p:ph type="sldImg"/>
          </p:nvPr>
        </p:nvSpPr>
        <p:spPr>
          <a:ln/>
        </p:spPr>
      </p:sp>
      <p:sp>
        <p:nvSpPr>
          <p:cNvPr id="124931" name="Tijdelijke aanduiding voor notities 2"/>
          <p:cNvSpPr>
            <a:spLocks noGrp="1"/>
          </p:cNvSpPr>
          <p:nvPr>
            <p:ph type="body" idx="1"/>
          </p:nvPr>
        </p:nvSpPr>
        <p:spPr>
          <a:noFill/>
        </p:spPr>
        <p:txBody>
          <a:bodyPr/>
          <a:lstStyle/>
          <a:p>
            <a:r>
              <a:rPr lang="nl-BE" altLang="nl-BE" dirty="0">
                <a:latin typeface="Arial" panose="020B0604020202020204" pitchFamily="34" charset="0"/>
                <a:ea typeface="ＭＳ Ｐゴシック" panose="020B0600070205080204" pitchFamily="34" charset="-128"/>
              </a:rPr>
              <a:t>Onderwijskiezer is de beste en meest omvattende website over het Vlaams onderwijs.</a:t>
            </a:r>
          </a:p>
          <a:p>
            <a:r>
              <a:rPr lang="nl-BE" altLang="nl-BE" dirty="0">
                <a:latin typeface="Arial" panose="020B0604020202020204" pitchFamily="34" charset="0"/>
                <a:ea typeface="ＭＳ Ｐゴシック" panose="020B0600070205080204" pitchFamily="34" charset="-128"/>
              </a:rPr>
              <a:t>Je vindt er informatie over alle </a:t>
            </a:r>
            <a:r>
              <a:rPr lang="nl-BE" altLang="nl-BE" dirty="0" err="1">
                <a:latin typeface="Arial" panose="020B0604020202020204" pitchFamily="34" charset="0"/>
                <a:ea typeface="ＭＳ Ｐゴシック" panose="020B0600070205080204" pitchFamily="34" charset="-128"/>
              </a:rPr>
              <a:t>onderwijsniveau’s</a:t>
            </a:r>
            <a:r>
              <a:rPr lang="nl-BE" altLang="nl-BE" dirty="0">
                <a:latin typeface="Arial" panose="020B0604020202020204" pitchFamily="34" charset="0"/>
                <a:ea typeface="ＭＳ Ｐゴシック" panose="020B0600070205080204" pitchFamily="34" charset="-128"/>
              </a:rPr>
              <a:t>.</a:t>
            </a:r>
          </a:p>
          <a:p>
            <a:r>
              <a:rPr lang="nl-BE" altLang="nl-BE" dirty="0" err="1">
                <a:latin typeface="Arial" panose="020B0604020202020204" pitchFamily="34" charset="0"/>
                <a:ea typeface="ＭＳ Ｐゴシック" panose="020B0600070205080204" pitchFamily="34" charset="-128"/>
              </a:rPr>
              <a:t>Ivm</a:t>
            </a:r>
            <a:r>
              <a:rPr lang="nl-BE" altLang="nl-BE" dirty="0">
                <a:latin typeface="Arial" panose="020B0604020202020204" pitchFamily="34" charset="0"/>
                <a:ea typeface="ＭＳ Ｐゴシック" panose="020B0600070205080204" pitchFamily="34" charset="-128"/>
              </a:rPr>
              <a:t> de overgang LS -&gt; SO: raadplegen van rubriek Secundair onderwijs</a:t>
            </a:r>
          </a:p>
          <a:p>
            <a:endParaRPr lang="nl-BE" altLang="nl-BE" dirty="0">
              <a:latin typeface="Arial" panose="020B0604020202020204" pitchFamily="34" charset="0"/>
              <a:ea typeface="ＭＳ Ｐゴシック" panose="020B0600070205080204" pitchFamily="34" charset="-128"/>
            </a:endParaRPr>
          </a:p>
          <a:p>
            <a:r>
              <a:rPr lang="nl-BE" altLang="nl-BE" dirty="0">
                <a:latin typeface="Arial" panose="020B0604020202020204" pitchFamily="34" charset="0"/>
                <a:ea typeface="ＭＳ Ｐゴシック" panose="020B0600070205080204" pitchFamily="34" charset="-128"/>
              </a:rPr>
              <a:t>Op onderwijskiezer kan je zoeken naar STUDIERICHTINGEN en naar SCHOLEN</a:t>
            </a:r>
          </a:p>
          <a:p>
            <a:endParaRPr lang="nl-BE" altLang="nl-BE" dirty="0">
              <a:latin typeface="Arial" panose="020B0604020202020204" pitchFamily="34" charset="0"/>
              <a:ea typeface="ＭＳ Ｐゴシック" panose="020B0600070205080204" pitchFamily="34" charset="-128"/>
            </a:endParaRPr>
          </a:p>
          <a:p>
            <a:r>
              <a:rPr lang="nl-BE" altLang="nl-BE" dirty="0">
                <a:latin typeface="Arial" panose="020B0604020202020204" pitchFamily="34" charset="0"/>
                <a:ea typeface="ＭＳ Ｐゴシック" panose="020B0600070205080204" pitchFamily="34" charset="-128"/>
              </a:rPr>
              <a:t>ZOEKEN NAAR STUDIERICHTING</a:t>
            </a:r>
          </a:p>
          <a:p>
            <a:r>
              <a:rPr lang="nl-BE" altLang="nl-BE" dirty="0">
                <a:latin typeface="Arial" panose="020B0604020202020204" pitchFamily="34" charset="0"/>
                <a:ea typeface="ＭＳ Ｐゴシック" panose="020B0600070205080204" pitchFamily="34" charset="-128"/>
              </a:rPr>
              <a:t>Er zijn meerdere manieren om naar studierichtingen te zoeken:</a:t>
            </a:r>
          </a:p>
          <a:p>
            <a:pPr marL="171450" indent="-171450">
              <a:buFontTx/>
              <a:buChar char="-"/>
            </a:pPr>
            <a:r>
              <a:rPr lang="nl-BE" altLang="nl-BE" dirty="0">
                <a:latin typeface="Arial" panose="020B0604020202020204" pitchFamily="34" charset="0"/>
                <a:ea typeface="ＭＳ Ｐゴシック" panose="020B0600070205080204" pitchFamily="34" charset="-128"/>
              </a:rPr>
              <a:t>Je kan zoeken op naam via een alfabetische lijst, maar gemakkelijker is om te zoeken via onderverdeling of belangstelling</a:t>
            </a:r>
          </a:p>
          <a:p>
            <a:pPr marL="171450" indent="-171450">
              <a:buFontTx/>
              <a:buChar char="-"/>
            </a:pPr>
            <a:endParaRPr lang="nl-BE" altLang="nl-BE" dirty="0">
              <a:latin typeface="Arial" panose="020B0604020202020204" pitchFamily="34" charset="0"/>
              <a:ea typeface="ＭＳ Ｐゴシック" panose="020B0600070205080204" pitchFamily="34" charset="-128"/>
            </a:endParaRPr>
          </a:p>
          <a:p>
            <a:pPr marL="171450" indent="-171450">
              <a:buFontTx/>
              <a:buChar char="-"/>
            </a:pPr>
            <a:r>
              <a:rPr lang="nl-BE" altLang="nl-BE" dirty="0">
                <a:latin typeface="Arial" panose="020B0604020202020204" pitchFamily="34" charset="0"/>
                <a:ea typeface="ＭＳ Ｐゴシック" panose="020B0600070205080204" pitchFamily="34" charset="-128"/>
              </a:rPr>
              <a:t>Via deze zoekmethode verschijnt een lijst met studierichtingen -&gt; wanneer je op een studierichting klikt krijgt een fiche of steekkaart met verschillende tabbladen waarin de beschrijving van de studierichting staat, alsook een lijst van de scholen die die bepaalde richting aanbieden. Ook wordt er vermeld welke vervolgopleiding je kan doen na een bepaalde studierichting</a:t>
            </a:r>
          </a:p>
          <a:p>
            <a:pPr marL="0" indent="0">
              <a:buFontTx/>
              <a:buNone/>
            </a:pPr>
            <a:endParaRPr lang="nl-BE" altLang="nl-BE" dirty="0">
              <a:latin typeface="Arial" panose="020B0604020202020204" pitchFamily="34" charset="0"/>
              <a:ea typeface="ＭＳ Ｐゴシック" panose="020B0600070205080204" pitchFamily="34" charset="-128"/>
            </a:endParaRPr>
          </a:p>
          <a:p>
            <a:pPr marL="0" indent="0">
              <a:buFontTx/>
              <a:buNone/>
            </a:pPr>
            <a:r>
              <a:rPr lang="nl-BE" altLang="nl-BE" dirty="0">
                <a:latin typeface="Arial" panose="020B0604020202020204" pitchFamily="34" charset="0"/>
                <a:ea typeface="ＭＳ Ｐゴシック" panose="020B0600070205080204" pitchFamily="34" charset="-128"/>
              </a:rPr>
              <a:t>ZOEKEN NAAR SCHOLEN</a:t>
            </a:r>
          </a:p>
          <a:p>
            <a:pPr marL="171450" indent="-171450">
              <a:buFontTx/>
              <a:buChar char="-"/>
            </a:pPr>
            <a:r>
              <a:rPr lang="nl-BE" altLang="nl-BE" dirty="0">
                <a:latin typeface="Arial" panose="020B0604020202020204" pitchFamily="34" charset="0"/>
                <a:ea typeface="ＭＳ Ｐゴシック" panose="020B0600070205080204" pitchFamily="34" charset="-128"/>
              </a:rPr>
              <a:t>Via de scholenzoeker kan je zoeken naar scholen binnen een bepaalde regio</a:t>
            </a:r>
          </a:p>
          <a:p>
            <a:pPr marL="0" indent="0">
              <a:buFontTx/>
              <a:buNone/>
            </a:pPr>
            <a:r>
              <a:rPr lang="nl-BE" altLang="nl-BE" dirty="0">
                <a:latin typeface="Arial" panose="020B0604020202020204" pitchFamily="34" charset="0"/>
                <a:ea typeface="ＭＳ Ｐゴシック" panose="020B0600070205080204" pitchFamily="34" charset="-128"/>
              </a:rPr>
              <a:t>Er verschijnt een lijst van scholen. Als je in de lijst klikt op een school, verschijnt er steekkaart of fiche van de school met hun studieaanbod, contactgegevens, infomoment en opendeurdag…</a:t>
            </a:r>
          </a:p>
        </p:txBody>
      </p:sp>
      <p:sp>
        <p:nvSpPr>
          <p:cNvPr id="124932" name="Tijdelijke aanduiding voor dianummer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kumimoji="1"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kumimoji="1"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kumimoji="1"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kumimoji="1"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865ABE2-1987-4979-9815-3466DBCB1232}" type="slidenum">
              <a:rPr kumimoji="0" lang="nl-NL" altLang="nl-BE" sz="1200" b="0" i="0" u="none" strike="noStrike" kern="1200" cap="none" spc="0" normalizeH="0" baseline="0" noProof="0" smtClean="0">
                <a:ln>
                  <a:noFill/>
                </a:ln>
                <a:solidFill>
                  <a:srgbClr val="FF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40</a:t>
            </a:fld>
            <a:endParaRPr kumimoji="0" lang="nl-NL" altLang="nl-BE" sz="12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2688851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jdelijke aanduiding voor dia-afbeelding 1"/>
          <p:cNvSpPr>
            <a:spLocks noGrp="1" noRot="1" noChangeAspect="1" noTextEdit="1"/>
          </p:cNvSpPr>
          <p:nvPr>
            <p:ph type="sldImg"/>
          </p:nvPr>
        </p:nvSpPr>
        <p:spPr>
          <a:ln/>
        </p:spPr>
      </p:sp>
      <p:sp>
        <p:nvSpPr>
          <p:cNvPr id="126979" name="Tijdelijke aanduiding voor notities 2"/>
          <p:cNvSpPr>
            <a:spLocks noGrp="1"/>
          </p:cNvSpPr>
          <p:nvPr>
            <p:ph type="body" idx="1"/>
          </p:nvPr>
        </p:nvSpPr>
        <p:spPr>
          <a:noFill/>
        </p:spPr>
        <p:txBody>
          <a:bodyPr/>
          <a:lstStyle/>
          <a:p>
            <a:endParaRPr lang="nl-BE" altLang="nl-BE">
              <a:latin typeface="Arial" panose="020B0604020202020204" pitchFamily="34" charset="0"/>
              <a:ea typeface="ＭＳ Ｐゴシック" panose="020B0600070205080204" pitchFamily="34" charset="-128"/>
            </a:endParaRPr>
          </a:p>
        </p:txBody>
      </p:sp>
      <p:sp>
        <p:nvSpPr>
          <p:cNvPr id="126980" name="Tijdelijke aanduiding voor dianummer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kumimoji="1"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kumimoji="1"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kumimoji="1"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kumimoji="1"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FD27C96-2BBE-4874-ADCC-2510DC28C753}" type="slidenum">
              <a:rPr kumimoji="0" lang="nl-NL" altLang="nl-BE" sz="1200" b="0" i="0" u="none" strike="noStrike" kern="1200" cap="none" spc="0" normalizeH="0" baseline="0" noProof="0" smtClean="0">
                <a:ln>
                  <a:noFill/>
                </a:ln>
                <a:solidFill>
                  <a:srgbClr val="FF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41</a:t>
            </a:fld>
            <a:endParaRPr kumimoji="0" lang="nl-NL" altLang="nl-BE" sz="12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289023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jdelijke aanduiding voor dia-afbeelding 1"/>
          <p:cNvSpPr>
            <a:spLocks noGrp="1" noRot="1" noChangeAspect="1" noTextEdit="1"/>
          </p:cNvSpPr>
          <p:nvPr>
            <p:ph type="sldImg"/>
          </p:nvPr>
        </p:nvSpPr>
        <p:spPr>
          <a:ln/>
        </p:spPr>
      </p:sp>
      <p:sp>
        <p:nvSpPr>
          <p:cNvPr id="115715"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dirty="0">
              <a:latin typeface="Arial" panose="020B0604020202020204" pitchFamily="34" charset="0"/>
              <a:ea typeface="ＭＳ Ｐゴシック" panose="020B0600070205080204" pitchFamily="34" charset="-128"/>
            </a:endParaRPr>
          </a:p>
          <a:p>
            <a:r>
              <a:rPr lang="nl-BE" altLang="nl-BE" dirty="0">
                <a:latin typeface="Arial" panose="020B0604020202020204" pitchFamily="34" charset="0"/>
                <a:ea typeface="ＭＳ Ｐゴシック" panose="020B0600070205080204" pitchFamily="34" charset="-128"/>
              </a:rPr>
              <a:t> </a:t>
            </a:r>
            <a:r>
              <a:rPr lang="nl-BE" dirty="0"/>
              <a:t>Scholen moeten bij het inschrijven voorrang geven aan kinderen die tot dezelfde </a:t>
            </a:r>
            <a:r>
              <a:rPr lang="nl-BE" dirty="0" err="1"/>
              <a:t>leefentiteit</a:t>
            </a:r>
            <a:r>
              <a:rPr lang="nl-BE" dirty="0"/>
              <a:t> behoren als een zittende of reeds ingeschreven leerling. Onder leerlingen met dezelfde </a:t>
            </a:r>
            <a:r>
              <a:rPr lang="nl-BE" dirty="0" err="1"/>
              <a:t>leefentiteit</a:t>
            </a:r>
            <a:r>
              <a:rPr lang="nl-BE" dirty="0"/>
              <a:t> verstaat men: </a:t>
            </a:r>
          </a:p>
          <a:p>
            <a:pPr marL="171450" indent="-171450">
              <a:buFontTx/>
              <a:buChar char="-"/>
            </a:pPr>
            <a:r>
              <a:rPr lang="nl-BE" dirty="0"/>
              <a:t>broers en zussen (twee gemeenschappelijke ouders) al of niet wonend op hetzelfde adres; </a:t>
            </a:r>
          </a:p>
          <a:p>
            <a:pPr marL="171450" indent="-171450">
              <a:buFontTx/>
              <a:buChar char="-"/>
            </a:pPr>
            <a:r>
              <a:rPr lang="nl-BE" dirty="0"/>
              <a:t>- halfbroers en -zussen (één gemeenschappelijke ouder) al of niet wonend op hetzelfde adres; </a:t>
            </a:r>
          </a:p>
          <a:p>
            <a:pPr marL="171450" indent="-171450">
              <a:buFontTx/>
              <a:buChar char="-"/>
            </a:pPr>
            <a:r>
              <a:rPr lang="nl-BE" dirty="0"/>
              <a:t>- kinderen die eenzelfde hoofdverblijfplaats (domicilie) hebben maar geen gemeenschappelijke ouder (vb. stiefbroers- en -zussen met eenzelfde hoofdverblijfplaats)</a:t>
            </a:r>
          </a:p>
          <a:p>
            <a:pPr marL="171450" indent="-171450">
              <a:buFontTx/>
              <a:buChar char="-"/>
            </a:pPr>
            <a:endParaRPr lang="nl-BE" altLang="nl-BE" dirty="0">
              <a:latin typeface="Arial" panose="020B0604020202020204" pitchFamily="34" charset="0"/>
              <a:ea typeface="ＭＳ Ｐゴシック" panose="020B0600070205080204" pitchFamily="34" charset="-128"/>
            </a:endParaRPr>
          </a:p>
          <a:p>
            <a:r>
              <a:rPr lang="nl-BE" altLang="nl-BE" i="1" dirty="0">
                <a:latin typeface="Arial" panose="020B0604020202020204" pitchFamily="34" charset="0"/>
                <a:ea typeface="ＭＳ Ｐゴシック" panose="020B0600070205080204" pitchFamily="34" charset="-128"/>
              </a:rPr>
              <a:t>- Kinderen van personeelsleden van de school </a:t>
            </a:r>
            <a:endParaRPr lang="nl-BE" altLang="nl-BE" dirty="0">
              <a:latin typeface="Arial" panose="020B0604020202020204" pitchFamily="34" charset="0"/>
              <a:ea typeface="ＭＳ Ｐゴシック" panose="020B0600070205080204" pitchFamily="34" charset="-128"/>
            </a:endParaRPr>
          </a:p>
          <a:p>
            <a:r>
              <a:rPr lang="nl-BE" altLang="nl-BE" dirty="0">
                <a:latin typeface="Arial" panose="020B0604020202020204" pitchFamily="34" charset="0"/>
                <a:ea typeface="ＭＳ Ｐゴシック" panose="020B0600070205080204" pitchFamily="34" charset="-128"/>
              </a:rPr>
              <a:t>Scholen </a:t>
            </a:r>
            <a:r>
              <a:rPr lang="nl-BE" altLang="nl-BE" i="1" dirty="0">
                <a:latin typeface="Arial" panose="020B0604020202020204" pitchFamily="34" charset="0"/>
                <a:ea typeface="ＭＳ Ｐゴシック" panose="020B0600070205080204" pitchFamily="34" charset="-128"/>
              </a:rPr>
              <a:t>moeten </a:t>
            </a:r>
            <a:r>
              <a:rPr lang="nl-BE" altLang="nl-BE" dirty="0">
                <a:latin typeface="Arial" panose="020B0604020202020204" pitchFamily="34" charset="0"/>
                <a:ea typeface="ＭＳ Ｐゴシック" panose="020B0600070205080204" pitchFamily="34" charset="-128"/>
              </a:rPr>
              <a:t>voorrang geven aan kinderen van personeelsleden van de eigen school. </a:t>
            </a:r>
          </a:p>
          <a:p>
            <a:endParaRPr lang="nl-BE" altLang="nl-BE" dirty="0">
              <a:latin typeface="Arial" panose="020B0604020202020204" pitchFamily="34" charset="0"/>
              <a:ea typeface="ＭＳ Ｐゴシック" panose="020B0600070205080204" pitchFamily="34" charset="-128"/>
            </a:endParaRPr>
          </a:p>
          <a:p>
            <a:r>
              <a:rPr lang="nl-BE" altLang="nl-BE" dirty="0">
                <a:latin typeface="Arial" panose="020B0604020202020204" pitchFamily="34" charset="0"/>
                <a:ea typeface="ＭＳ Ｐゴシック" panose="020B0600070205080204" pitchFamily="34" charset="-128"/>
              </a:rPr>
              <a:t>- </a:t>
            </a:r>
            <a:r>
              <a:rPr lang="nl-BE" altLang="nl-BE" i="1" dirty="0">
                <a:latin typeface="Arial" panose="020B0604020202020204" pitchFamily="34" charset="0"/>
                <a:ea typeface="ＭＳ Ｐゴシック" panose="020B0600070205080204" pitchFamily="34" charset="-128"/>
              </a:rPr>
              <a:t>Leerlingen met een bepaalde achtergrond om de sociale mix te bevorderen </a:t>
            </a:r>
            <a:endParaRPr lang="nl-BE" altLang="nl-BE" dirty="0">
              <a:latin typeface="Arial" panose="020B0604020202020204" pitchFamily="34" charset="0"/>
              <a:ea typeface="ＭＳ Ｐゴシック" panose="020B0600070205080204" pitchFamily="34" charset="-128"/>
            </a:endParaRPr>
          </a:p>
          <a:p>
            <a:endParaRPr lang="nl-BE" altLang="nl-BE" dirty="0">
              <a:latin typeface="Arial" panose="020B0604020202020204" pitchFamily="34" charset="0"/>
              <a:ea typeface="ＭＳ Ｐゴシック" panose="020B0600070205080204" pitchFamily="34" charset="-128"/>
            </a:endParaRPr>
          </a:p>
          <a:p>
            <a:r>
              <a:rPr lang="nl-BE" altLang="nl-BE" dirty="0">
                <a:latin typeface="Arial" panose="020B0604020202020204" pitchFamily="34" charset="0"/>
                <a:ea typeface="ＭＳ Ｐゴシック" panose="020B0600070205080204" pitchFamily="34" charset="-128"/>
              </a:rPr>
              <a:t>In bepaalde gemeenten (zoals Leuven) moeten scholen streven naar een goede sociale mix van leerlingen. Daarom geven ze bij de inschrijving voorrang aan leerlingen die wel of niet aan bepaalde kenmerken (“indicatoren”) voldoen. Een indicator-leerling is een leerling die beantwoordt aan één van de volgende criteria: </a:t>
            </a:r>
          </a:p>
          <a:p>
            <a:r>
              <a:rPr lang="nl-BE" altLang="nl-BE" dirty="0">
                <a:latin typeface="Arial" panose="020B0604020202020204" pitchFamily="34" charset="0"/>
                <a:ea typeface="ＭＳ Ｐゴシック" panose="020B0600070205080204" pitchFamily="34" charset="-128"/>
              </a:rPr>
              <a:t>- Het gezin ontvangt minstens één schooltoelage van de Vlaamse Gemeenschap tijdens het schooljaar. </a:t>
            </a:r>
          </a:p>
          <a:p>
            <a:r>
              <a:rPr lang="nl-BE" altLang="nl-BE" dirty="0">
                <a:latin typeface="Arial" panose="020B0604020202020204" pitchFamily="34" charset="0"/>
                <a:ea typeface="ＭＳ Ｐゴシック" panose="020B0600070205080204" pitchFamily="34" charset="-128"/>
              </a:rPr>
              <a:t>- De moeder heeft geen diploma secundair onderwijs, studiegetuigschrift van 6 BSO of een daarmee gelijkwaardig studiebewijs (verklaring op eer). </a:t>
            </a:r>
          </a:p>
          <a:p>
            <a:endParaRPr lang="nl-BE" altLang="nl-BE" dirty="0">
              <a:latin typeface="Arial" panose="020B0604020202020204" pitchFamily="34" charset="0"/>
              <a:ea typeface="ＭＳ Ｐゴシック" panose="020B0600070205080204" pitchFamily="34" charset="-128"/>
            </a:endParaRPr>
          </a:p>
          <a:p>
            <a:r>
              <a:rPr lang="nl-BE" altLang="nl-BE" dirty="0">
                <a:latin typeface="Arial" panose="020B0604020202020204" pitchFamily="34" charset="0"/>
                <a:ea typeface="ＭＳ Ｐゴシック" panose="020B0600070205080204" pitchFamily="34" charset="-128"/>
              </a:rPr>
              <a:t>Scholen die deze voorrang verlenen, zullen aan de ouders vragen of ze aan één van de vermelde voorwaarden voldoen. </a:t>
            </a:r>
          </a:p>
          <a:p>
            <a:endParaRPr lang="nl-BE" altLang="nl-BE" dirty="0">
              <a:latin typeface="Arial" panose="020B0604020202020204" pitchFamily="34" charset="0"/>
              <a:ea typeface="ＭＳ Ｐゴシック" panose="020B0600070205080204" pitchFamily="34" charset="-128"/>
            </a:endParaRPr>
          </a:p>
          <a:p>
            <a:r>
              <a:rPr lang="nl-BE" altLang="nl-BE" dirty="0">
                <a:latin typeface="Arial" panose="020B0604020202020204" pitchFamily="34" charset="0"/>
                <a:ea typeface="ＭＳ Ｐゴシック" panose="020B0600070205080204" pitchFamily="34" charset="-128"/>
              </a:rPr>
              <a:t>- </a:t>
            </a:r>
            <a:r>
              <a:rPr lang="nl-BE" altLang="nl-BE" i="1" dirty="0">
                <a:latin typeface="Arial" panose="020B0604020202020204" pitchFamily="34" charset="0"/>
                <a:ea typeface="ＭＳ Ｐゴシック" panose="020B0600070205080204" pitchFamily="34" charset="-128"/>
              </a:rPr>
              <a:t>Leerlingen van een lagere school op dezelfde campus? </a:t>
            </a:r>
            <a:endParaRPr lang="nl-BE" altLang="nl-BE" dirty="0">
              <a:latin typeface="Arial" panose="020B0604020202020204" pitchFamily="34" charset="0"/>
              <a:ea typeface="ＭＳ Ｐゴシック" panose="020B0600070205080204" pitchFamily="34" charset="-128"/>
            </a:endParaRPr>
          </a:p>
          <a:p>
            <a:endParaRPr lang="nl-BE" altLang="nl-BE" dirty="0">
              <a:latin typeface="Arial" panose="020B0604020202020204" pitchFamily="34" charset="0"/>
              <a:ea typeface="ＭＳ Ｐゴシック" panose="020B0600070205080204" pitchFamily="34" charset="-128"/>
            </a:endParaRPr>
          </a:p>
          <a:p>
            <a:r>
              <a:rPr lang="nl-BE" altLang="nl-BE" dirty="0">
                <a:latin typeface="Arial" panose="020B0604020202020204" pitchFamily="34" charset="0"/>
                <a:ea typeface="ＭＳ Ｐゴシック" panose="020B0600070205080204" pitchFamily="34" charset="-128"/>
              </a:rPr>
              <a:t>Scholen in bepaalde gemeenten (zoals Leuven) kunnen voorrang geven aan leerlingen van de lagere school die op dezelfde campus gelegen is. Dit kan enkel na goedkeuring in het Lokaal overlegplatform (LOP). Voor de inschrijvingen 2015-2016 kreeg geen enkele school in Leuven deze goedkeuring. Dit betekent dat geen enkele secundaire school in Leuven bij de inschrijvingen 2015-2016 voorrang mag geven aan leerlingen van de lagere school die op dezelfde campus gelegen is. </a:t>
            </a:r>
          </a:p>
          <a:p>
            <a:r>
              <a:rPr lang="nl-BE" altLang="nl-BE" dirty="0">
                <a:latin typeface="Arial" panose="020B0604020202020204" pitchFamily="34" charset="0"/>
                <a:ea typeface="ＭＳ Ｐゴシック" panose="020B0600070205080204" pitchFamily="34" charset="-128"/>
              </a:rPr>
              <a:t>De scholen in Overijse, Tervuren en Zaventem liggen niet in een LOP-regio en mogen ook geen voorrang geven aan leerlingen van de lagere school die op dezelfde campus gelegen is. </a:t>
            </a:r>
          </a:p>
          <a:p>
            <a:endParaRPr lang="nl-BE" altLang="nl-BE" dirty="0">
              <a:latin typeface="Arial" panose="020B0604020202020204" pitchFamily="34" charset="0"/>
              <a:ea typeface="ＭＳ Ｐゴシック" panose="020B0600070205080204" pitchFamily="34" charset="-128"/>
            </a:endParaRPr>
          </a:p>
          <a:p>
            <a:endParaRPr lang="nl-BE" altLang="nl-BE" dirty="0">
              <a:latin typeface="Arial" panose="020B0604020202020204" pitchFamily="34" charset="0"/>
              <a:ea typeface="ＭＳ Ｐゴシック" panose="020B0600070205080204" pitchFamily="34" charset="-128"/>
            </a:endParaRPr>
          </a:p>
        </p:txBody>
      </p:sp>
      <p:sp>
        <p:nvSpPr>
          <p:cNvPr id="115716"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kumimoji="1"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kumimoji="1"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kumimoji="1"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kumimoji="1"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55BC518-1489-435B-8CB0-6AE09CFF9971}" type="slidenum">
              <a:rPr kumimoji="0" lang="nl-NL" altLang="nl-BE" smtClean="0">
                <a:solidFill>
                  <a:srgbClr val="FF0000"/>
                </a:solidFill>
                <a:latin typeface="Times New Roman" panose="02020603050405020304" pitchFamily="18" charset="0"/>
              </a:rPr>
              <a:pPr>
                <a:spcBef>
                  <a:spcPct val="0"/>
                </a:spcBef>
              </a:pPr>
              <a:t>42</a:t>
            </a:fld>
            <a:endParaRPr kumimoji="0" lang="nl-NL" altLang="nl-BE">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0847451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meeste scholen werken met een aanmelding. Ouders geven via internet aan dat ze hun kind willen inschrijven in één of meerdere scholen.</a:t>
            </a:r>
          </a:p>
          <a:p>
            <a:endParaRPr lang="nl-BE" dirty="0"/>
          </a:p>
          <a:p>
            <a:r>
              <a:rPr lang="nl-BE" dirty="0"/>
              <a:t>In andere scholen moet je niet aanmelden en kan je vanaf een bepaald tijdstip onmiddellijk inschrijven op school.</a:t>
            </a:r>
          </a:p>
          <a:p>
            <a:endParaRPr lang="nl-BE" dirty="0"/>
          </a:p>
          <a:p>
            <a:endParaRPr lang="nl-BE" dirty="0"/>
          </a:p>
          <a:p>
            <a:r>
              <a:rPr lang="nl-BE" dirty="0"/>
              <a:t>De secundaire scholen in het werkingsgebied van Vrij CLB Leuven (Leuven, Overijse, Tervuren, </a:t>
            </a:r>
            <a:r>
              <a:rPr lang="nl-BE" dirty="0" err="1"/>
              <a:t>Wezembeek-oppem</a:t>
            </a:r>
            <a:r>
              <a:rPr lang="nl-BE" dirty="0"/>
              <a:t>, Zaventem) werken voor de inschrijvingen in het 1 </a:t>
            </a:r>
            <a:r>
              <a:rPr lang="nl-BE" dirty="0" err="1"/>
              <a:t>ste</a:t>
            </a:r>
            <a:r>
              <a:rPr lang="nl-BE" dirty="0"/>
              <a:t> jaar van het gewoon secundair onderwijs met een gezamenlijke regionale aanmeldingsprocedure waaraan nog een groot aantal andere scholen uit de ruime omgeving deelnemen (Haacht, Rotselaar, Mechelen, Vilvoorde …).</a:t>
            </a:r>
          </a:p>
          <a:p>
            <a:endParaRPr lang="nl-BE" dirty="0"/>
          </a:p>
          <a:p>
            <a:r>
              <a:rPr lang="nl-BE" dirty="0"/>
              <a:t> In totaal gaat het om 80 tal scholen verspreid over heel wat gemeenten</a:t>
            </a:r>
          </a:p>
          <a:p>
            <a:endParaRPr lang="nl-BE" dirty="0"/>
          </a:p>
          <a:p>
            <a:r>
              <a:rPr lang="nl-BE" dirty="0"/>
              <a:t>Middelbare Steinerschool de Zonnewijzer Leuven (www.steinerschoolleuven.be) en Eureka-onderwijs (https://eurekaonderwijs.be) doen hier niet aan mee</a:t>
            </a:r>
          </a:p>
        </p:txBody>
      </p:sp>
      <p:sp>
        <p:nvSpPr>
          <p:cNvPr id="4" name="Tijdelijke aanduiding voor dianummer 3"/>
          <p:cNvSpPr>
            <a:spLocks noGrp="1"/>
          </p:cNvSpPr>
          <p:nvPr>
            <p:ph type="sldNum" sz="quarter" idx="5"/>
          </p:nvPr>
        </p:nvSpPr>
        <p:spPr/>
        <p:txBody>
          <a:bodyPr/>
          <a:lstStyle/>
          <a:p>
            <a:fld id="{AFC01505-962B-4690-9066-6A55056CB99A}" type="slidenum">
              <a:rPr lang="nl-BE" smtClean="0"/>
              <a:t>43</a:t>
            </a:fld>
            <a:endParaRPr lang="nl-BE"/>
          </a:p>
        </p:txBody>
      </p:sp>
    </p:spTree>
    <p:extLst>
      <p:ext uri="{BB962C8B-B14F-4D97-AF65-F5344CB8AC3E}">
        <p14:creationId xmlns:p14="http://schemas.microsoft.com/office/powerpoint/2010/main" val="1893765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Als de aanmeldingen afgesloten zijn, worden de aangemelde leerlingen geordend en toegewezen.</a:t>
            </a:r>
          </a:p>
          <a:p>
            <a:r>
              <a:rPr lang="nl-BE" dirty="0"/>
              <a:t>De ordening gebeurt op basis van schoolvoorkeur en toeval.</a:t>
            </a:r>
          </a:p>
          <a:p>
            <a:r>
              <a:rPr lang="nl-BE" dirty="0"/>
              <a:t>Voorrangsgroepen komen voor de andere leerlingen.</a:t>
            </a:r>
          </a:p>
          <a:p>
            <a:endParaRPr lang="nl-BE" dirty="0"/>
          </a:p>
          <a:p>
            <a:r>
              <a:rPr lang="nl-BE" dirty="0"/>
              <a:t>Bij de toewijzing probeert me zoveel mogelijk toe te wijzen aan de school van eerste voorkeur.</a:t>
            </a:r>
          </a:p>
          <a:p>
            <a:endParaRPr lang="nl-BE" dirty="0"/>
          </a:p>
          <a:p>
            <a:pPr marL="228600" indent="-228600">
              <a:buAutoNum type="arabicPeriod"/>
            </a:pPr>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1505-962B-4690-9066-6A55056CB99A}"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3028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3</a:t>
            </a:fld>
            <a:endParaRPr lang="nl-BE"/>
          </a:p>
        </p:txBody>
      </p:sp>
    </p:spTree>
    <p:extLst>
      <p:ext uri="{BB962C8B-B14F-4D97-AF65-F5344CB8AC3E}">
        <p14:creationId xmlns:p14="http://schemas.microsoft.com/office/powerpoint/2010/main" val="30330835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 zijn 3 mogelijke resultaten:</a:t>
            </a:r>
          </a:p>
          <a:p>
            <a:pPr marL="228600" indent="-228600">
              <a:buAutoNum type="arabicPeriod"/>
            </a:pPr>
            <a:r>
              <a:rPr lang="nl-BE" dirty="0"/>
              <a:t>De meest gunstige situatie is dat de leerling een ticket krijgt van eerste voorkeur</a:t>
            </a:r>
          </a:p>
          <a:p>
            <a:pPr marL="228600" indent="-228600">
              <a:buAutoNum type="arabicPeriod"/>
            </a:pPr>
            <a:r>
              <a:rPr lang="nl-BE" dirty="0"/>
              <a:t>In een tweede situatie krijgt de leerling een ticket voor een school van tweede of lagere voorkeur en staat hij op de wachtlijst voor 1 of meerdere scholen.</a:t>
            </a:r>
          </a:p>
          <a:p>
            <a:pPr marL="228600" indent="-228600">
              <a:buAutoNum type="arabicPeriod"/>
            </a:pPr>
            <a:r>
              <a:rPr lang="nl-BE" dirty="0"/>
              <a:t>De minst gunstige situatie is dat de leerling voor geen enkele school een ticket heeft en op de reservelijst staat van 1 of meerdere scholen.</a:t>
            </a:r>
          </a:p>
          <a:p>
            <a:pPr marL="228600" indent="-228600">
              <a:buAutoNum type="arabicPeriod"/>
            </a:pPr>
            <a:endParaRPr lang="nl-BE" dirty="0"/>
          </a:p>
          <a:p>
            <a:pPr marL="0" indent="0">
              <a:buNone/>
            </a:pPr>
            <a:r>
              <a:rPr lang="nl-BE" dirty="0"/>
              <a:t>Als er na de toewijzing in een bepaalde school, toch nog bepaalde plaatsen vrijkomen, contacteert de school de eerste volgende leerling van de reservelijst.</a:t>
            </a:r>
          </a:p>
          <a:p>
            <a:pPr marL="0" indent="0">
              <a:buNone/>
            </a:pPr>
            <a:r>
              <a:rPr lang="nl-BE" dirty="0"/>
              <a:t>Ook als je ondertussen bent ingeschreven in een andere school, behoudt je de plaats op de reservelijsten tem de 5</a:t>
            </a:r>
            <a:r>
              <a:rPr lang="nl-BE" baseline="30000" dirty="0"/>
              <a:t>de</a:t>
            </a:r>
            <a:r>
              <a:rPr lang="nl-BE" dirty="0"/>
              <a:t> schooldag van oktober.</a:t>
            </a:r>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1505-962B-4690-9066-6A55056CB99A}"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37041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03F01AE-7492-4F5F-971A-FFE25F0A5EE2}" type="slidenum">
              <a:rPr kumimoji="0" lang="nl-NL" altLang="nl-BE" smtClean="0">
                <a:solidFill>
                  <a:srgbClr val="FF0000"/>
                </a:solidFill>
                <a:latin typeface="Times New Roman" panose="02020603050405020304" pitchFamily="18" charset="0"/>
              </a:rPr>
              <a:pPr>
                <a:spcBef>
                  <a:spcPct val="0"/>
                </a:spcBef>
              </a:pPr>
              <a:t>48</a:t>
            </a:fld>
            <a:endParaRPr kumimoji="0" lang="nl-NL" altLang="nl-BE">
              <a:solidFill>
                <a:srgbClr val="FF0000"/>
              </a:solidFill>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nl-BE" altLang="nl-BE">
              <a:latin typeface="Arial" panose="020B0604020202020204" pitchFamily="34" charset="0"/>
            </a:endParaRPr>
          </a:p>
        </p:txBody>
      </p:sp>
    </p:spTree>
    <p:extLst>
      <p:ext uri="{BB962C8B-B14F-4D97-AF65-F5344CB8AC3E}">
        <p14:creationId xmlns:p14="http://schemas.microsoft.com/office/powerpoint/2010/main" val="13979485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49</a:t>
            </a:fld>
            <a:endParaRPr lang="nl-BE"/>
          </a:p>
        </p:txBody>
      </p:sp>
    </p:spTree>
    <p:extLst>
      <p:ext uri="{BB962C8B-B14F-4D97-AF65-F5344CB8AC3E}">
        <p14:creationId xmlns:p14="http://schemas.microsoft.com/office/powerpoint/2010/main" val="7469402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Mogelijk stellen ouders vragen over de mededeling dat de Vlaamse regering de hervorming van het secundair onderwijs anders zou willen invullen. Hierover weten wij momenteel ook nog niets. Aan ouders kan verteld worden, dat wij deze informatie ook gelezen hebben en dat wij verdere communicatie hierrond opvolgen, maar dat we hierrond niets kunnen vertellen.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1505-962B-4690-9066-6A55056CB99A}"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235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september</a:t>
            </a:r>
            <a:r>
              <a:rPr lang="nl-BE" baseline="0" dirty="0"/>
              <a:t> 2019 gaan de scholen in het 1</a:t>
            </a:r>
            <a:r>
              <a:rPr lang="nl-BE" baseline="30000" dirty="0"/>
              <a:t>e</a:t>
            </a:r>
            <a:r>
              <a:rPr lang="nl-BE" baseline="0" dirty="0"/>
              <a:t> leerjaar van de 1</a:t>
            </a:r>
            <a:r>
              <a:rPr lang="nl-BE" baseline="30000" dirty="0"/>
              <a:t>e</a:t>
            </a:r>
            <a:r>
              <a:rPr lang="nl-BE" baseline="0" dirty="0"/>
              <a:t> graad aan de slag met nieuwe einddoelen die bepalen wat leerlingen moeten kennen en kunnen. Naast leerkrachten werden ook leerlingen en ouders betrokken bij het opstellen van deze doelen.</a:t>
            </a:r>
          </a:p>
          <a:p>
            <a:endParaRPr lang="nl-BE" baseline="0" dirty="0"/>
          </a:p>
          <a:p>
            <a:r>
              <a:rPr lang="nl-BE" baseline="0" dirty="0"/>
              <a:t>De definitieve eindtermen werden vastgelegd door het Vlaams Parlement en zijn momenteel nog niet bekend. Deze eindtermen zijn doelen die de leerlingen moeten bereiken op het einde van de 1</a:t>
            </a:r>
            <a:r>
              <a:rPr lang="nl-BE" baseline="30000" dirty="0"/>
              <a:t>e</a:t>
            </a:r>
            <a:r>
              <a:rPr lang="nl-BE" baseline="0" dirty="0"/>
              <a:t> graad. Ze zijn voor alle scholen in Vlaanderen dezelfde. De wijze waarop ze aan die doelen werken, kunnen scholen zelf bepalen.</a:t>
            </a:r>
          </a:p>
          <a:p>
            <a:endParaRPr lang="nl-BE" baseline="0" dirty="0"/>
          </a:p>
          <a:p>
            <a:r>
              <a:rPr lang="nl-BE" b="1" baseline="0" dirty="0"/>
              <a:t>Zowel tussen scholen van eenzelfde onderwijsnet als van een verschillend net kunnen grote verschillen bestaan qua studieaanbod, begeleiding,… Omdat scholen meer dan ooit eigen accenten kunnen leggen, is het belangrijk om de concrete invulling van scholen te vergelijken.</a:t>
            </a:r>
          </a:p>
          <a:p>
            <a:r>
              <a:rPr lang="nl-BE" b="1" baseline="0" dirty="0"/>
              <a:t>Daarom zullen wij vandaag het theoretisch kader brengen. Hoe dit concreet wordt gerealiseerd, zal afhankelijk zijn van school te school. </a:t>
            </a:r>
          </a:p>
          <a:p>
            <a:endParaRPr lang="nl-BE"/>
          </a:p>
          <a:p>
            <a:endParaRPr lang="nl-BE"/>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4</a:t>
            </a:fld>
            <a:endParaRPr lang="nl-BE"/>
          </a:p>
        </p:txBody>
      </p:sp>
    </p:spTree>
    <p:extLst>
      <p:ext uri="{BB962C8B-B14F-4D97-AF65-F5344CB8AC3E}">
        <p14:creationId xmlns:p14="http://schemas.microsoft.com/office/powerpoint/2010/main" val="3219086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secundair onderwijs is</a:t>
            </a:r>
            <a:r>
              <a:rPr lang="nl-BE" baseline="0" dirty="0"/>
              <a:t> ingedeeld in 3 graden van minstens 2 leerjaren.</a:t>
            </a:r>
            <a:endParaRPr lang="nl-BE" dirty="0"/>
          </a:p>
          <a:p>
            <a:r>
              <a:rPr lang="nl-BE" dirty="0"/>
              <a:t>De </a:t>
            </a:r>
            <a:r>
              <a:rPr lang="nl-BE" b="1" dirty="0"/>
              <a:t>1</a:t>
            </a:r>
            <a:r>
              <a:rPr lang="nl-BE" b="1" baseline="30000" dirty="0"/>
              <a:t>e</a:t>
            </a:r>
            <a:r>
              <a:rPr lang="nl-BE" b="1" dirty="0"/>
              <a:t> graad is een brede oriënterende graad</a:t>
            </a:r>
          </a:p>
          <a:p>
            <a:pPr marL="171450" indent="-171450">
              <a:buFont typeface="Wingdings" panose="05000000000000000000" pitchFamily="2" charset="2"/>
              <a:buChar char="à"/>
            </a:pPr>
            <a:r>
              <a:rPr lang="nl-BE" dirty="0"/>
              <a:t>bouwt verder op de kennis en vaardigheden die je</a:t>
            </a:r>
            <a:r>
              <a:rPr lang="nl-BE" baseline="0" dirty="0"/>
              <a:t> in het basisonderwijs hebt geleerd. </a:t>
            </a:r>
          </a:p>
          <a:p>
            <a:pPr marL="171450" indent="-171450">
              <a:buFont typeface="Wingdings" panose="05000000000000000000" pitchFamily="2" charset="2"/>
              <a:buChar char="à"/>
            </a:pPr>
            <a:r>
              <a:rPr lang="nl-BE" baseline="0" dirty="0"/>
              <a:t>Is OBSERVEREND, ORIENTEREND en VERKENNEND:</a:t>
            </a:r>
          </a:p>
          <a:p>
            <a:pPr marL="628650" lvl="1" indent="-171450">
              <a:buFont typeface="Wingdings" panose="05000000000000000000" pitchFamily="2" charset="2"/>
              <a:buChar char="§"/>
            </a:pPr>
            <a:r>
              <a:rPr lang="nl-BE" baseline="0" dirty="0"/>
              <a:t> wil voorbereiden op een studiekeuze in de 2</a:t>
            </a:r>
            <a:r>
              <a:rPr lang="nl-BE" baseline="30000" dirty="0"/>
              <a:t>e</a:t>
            </a:r>
            <a:r>
              <a:rPr lang="nl-BE" baseline="0" dirty="0"/>
              <a:t> graad die past bij jouw </a:t>
            </a:r>
            <a:r>
              <a:rPr lang="nl-BE" b="1" baseline="0" dirty="0"/>
              <a:t>interesses, mogelijkheden en talenten</a:t>
            </a:r>
            <a:r>
              <a:rPr lang="nl-BE" baseline="0" dirty="0"/>
              <a:t>. </a:t>
            </a:r>
          </a:p>
          <a:p>
            <a:pPr marL="628650" lvl="1" indent="-171450">
              <a:buFont typeface="Wingdings" panose="05000000000000000000" pitchFamily="2" charset="2"/>
              <a:buChar char="§"/>
            </a:pPr>
            <a:r>
              <a:rPr lang="nl-BE" baseline="0" dirty="0"/>
              <a:t>Doel van de 1</a:t>
            </a:r>
            <a:r>
              <a:rPr lang="nl-BE" baseline="30000" dirty="0"/>
              <a:t>ste</a:t>
            </a:r>
            <a:r>
              <a:rPr lang="nl-BE" baseline="0" dirty="0"/>
              <a:t> graad  = ontdekken wat je kan en wat je leuk vindt -&gt; op die manier kan je goed kiezen wat je wil in de 2</a:t>
            </a:r>
            <a:r>
              <a:rPr lang="nl-BE" baseline="30000" dirty="0"/>
              <a:t>de</a:t>
            </a:r>
            <a:r>
              <a:rPr lang="nl-BE" baseline="0" dirty="0"/>
              <a:t> en 3</a:t>
            </a:r>
            <a:r>
              <a:rPr lang="nl-BE" baseline="30000" dirty="0"/>
              <a:t>de</a:t>
            </a:r>
            <a:r>
              <a:rPr lang="nl-BE" baseline="0" dirty="0"/>
              <a:t> graad.</a:t>
            </a:r>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1505-962B-4690-9066-6A55056CB99A}"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9470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secundair onderwijs is</a:t>
            </a:r>
            <a:r>
              <a:rPr lang="nl-BE" baseline="0" dirty="0"/>
              <a:t> ingedeeld in 3 graden van minstens 2 leerjaren.</a:t>
            </a:r>
          </a:p>
          <a:p>
            <a:endParaRPr lang="nl-BE" dirty="0"/>
          </a:p>
          <a:p>
            <a:r>
              <a:rPr lang="nl-BE" dirty="0"/>
              <a:t>De 1</a:t>
            </a:r>
            <a:r>
              <a:rPr lang="nl-BE" baseline="30000" dirty="0"/>
              <a:t>e</a:t>
            </a:r>
            <a:r>
              <a:rPr lang="nl-BE" dirty="0"/>
              <a:t> graad bouwt verder op de kennis en vaardigheden die je</a:t>
            </a:r>
            <a:r>
              <a:rPr lang="nl-BE" baseline="0" dirty="0"/>
              <a:t> in het basisonderwijs hebt geleerd. Daarnaast willen ze je in de 1</a:t>
            </a:r>
            <a:r>
              <a:rPr lang="nl-BE" baseline="30000" dirty="0"/>
              <a:t>e</a:t>
            </a:r>
            <a:r>
              <a:rPr lang="nl-BE" baseline="0" dirty="0"/>
              <a:t> graad voorbereiden op een studiekeuze in de 2</a:t>
            </a:r>
            <a:r>
              <a:rPr lang="nl-BE" baseline="30000" dirty="0"/>
              <a:t>e</a:t>
            </a:r>
            <a:r>
              <a:rPr lang="nl-BE" baseline="0" dirty="0"/>
              <a:t> graad die past bij jouw interesses, mogelijkheden en talenten. </a:t>
            </a:r>
          </a:p>
          <a:p>
            <a:r>
              <a:rPr lang="nl-BE" baseline="0" dirty="0"/>
              <a:t>Een studierichting kies je vanaf het 3</a:t>
            </a:r>
            <a:r>
              <a:rPr lang="nl-BE" baseline="30000" dirty="0"/>
              <a:t>e</a:t>
            </a:r>
            <a:r>
              <a:rPr lang="nl-BE" baseline="0" dirty="0"/>
              <a:t> leerjaar. </a:t>
            </a:r>
          </a:p>
          <a:p>
            <a:endParaRPr lang="nl-BE" baseline="0" dirty="0"/>
          </a:p>
          <a:p>
            <a:r>
              <a:rPr lang="nl-BE" baseline="0" dirty="0"/>
              <a:t>Vanaf de 2</a:t>
            </a:r>
            <a:r>
              <a:rPr lang="nl-BE" baseline="30000" dirty="0"/>
              <a:t>e</a:t>
            </a:r>
            <a:r>
              <a:rPr lang="nl-BE" baseline="0" dirty="0"/>
              <a:t> graad zijn er studierichtingen, domeinen en </a:t>
            </a:r>
            <a:r>
              <a:rPr lang="nl-BE" baseline="0" dirty="0" err="1"/>
              <a:t>finaliteiten</a:t>
            </a:r>
            <a:r>
              <a:rPr lang="nl-BE" baseline="0" dirty="0"/>
              <a:t>. </a:t>
            </a:r>
            <a:endParaRPr lang="nl-BE" dirty="0"/>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6</a:t>
            </a:fld>
            <a:endParaRPr lang="nl-BE"/>
          </a:p>
        </p:txBody>
      </p:sp>
    </p:spTree>
    <p:extLst>
      <p:ext uri="{BB962C8B-B14F-4D97-AF65-F5344CB8AC3E}">
        <p14:creationId xmlns:p14="http://schemas.microsoft.com/office/powerpoint/2010/main" val="77736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a:ln/>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highlight>
                  <a:srgbClr val="00FFFF"/>
                </a:highlight>
              </a:rPr>
              <a:t>SPREKER 2</a:t>
            </a:r>
          </a:p>
          <a:p>
            <a:endParaRPr lang="nl-BE" sz="1200" b="0" i="0" u="none" strike="noStrike" kern="1200" baseline="0" dirty="0">
              <a:solidFill>
                <a:schemeClr val="tx1"/>
              </a:solidFill>
              <a:latin typeface="+mn-lt"/>
              <a:ea typeface="+mn-ea"/>
              <a:cs typeface="+mn-cs"/>
            </a:endParaRPr>
          </a:p>
          <a:p>
            <a:r>
              <a:rPr lang="nl-BE" sz="1200" b="0" i="0" u="none" strike="noStrike" kern="1200" baseline="0" dirty="0">
                <a:solidFill>
                  <a:schemeClr val="tx1"/>
                </a:solidFill>
                <a:latin typeface="+mn-lt"/>
                <a:ea typeface="+mn-ea"/>
                <a:cs typeface="+mn-cs"/>
              </a:rPr>
              <a:t>Het getuigschrift basisonderwijs geeft toegang tot de A-stroom. Onder bepaalde voorwaarden kan een leerling met een getuigschrift ook overgaan naar de B-stroom:</a:t>
            </a:r>
          </a:p>
          <a:p>
            <a:pPr marL="171450" indent="-171450">
              <a:buFontTx/>
              <a:buChar char="-"/>
            </a:pPr>
            <a:r>
              <a:rPr lang="nl-BE" sz="1200" b="0" i="0" u="none" strike="noStrike" kern="1200" baseline="0" dirty="0">
                <a:solidFill>
                  <a:schemeClr val="tx1"/>
                </a:solidFill>
                <a:latin typeface="+mn-lt"/>
                <a:ea typeface="+mn-ea"/>
                <a:cs typeface="+mn-cs"/>
              </a:rPr>
              <a:t>Gunstige beslissing van de toelatingsklassenraad en</a:t>
            </a:r>
          </a:p>
          <a:p>
            <a:pPr marL="171450" indent="-171450">
              <a:buFontTx/>
              <a:buChar char="-"/>
            </a:pPr>
            <a:r>
              <a:rPr lang="nl-BE" sz="1200" b="0" i="0" u="none" strike="noStrike" kern="1200" baseline="0" dirty="0">
                <a:solidFill>
                  <a:schemeClr val="tx1"/>
                </a:solidFill>
                <a:latin typeface="+mn-lt"/>
                <a:ea typeface="+mn-ea"/>
                <a:cs typeface="+mn-cs"/>
              </a:rPr>
              <a:t>Gunstige beslissing van het CLB en</a:t>
            </a:r>
          </a:p>
          <a:p>
            <a:pPr marL="171450" indent="-171450">
              <a:buFontTx/>
              <a:buChar char="-"/>
            </a:pPr>
            <a:r>
              <a:rPr lang="nl-BE" sz="1200" b="0" i="0" u="none" strike="noStrike" kern="1200" baseline="0" dirty="0">
                <a:solidFill>
                  <a:schemeClr val="tx1"/>
                </a:solidFill>
                <a:latin typeface="+mn-lt"/>
                <a:ea typeface="+mn-ea"/>
                <a:cs typeface="+mn-cs"/>
              </a:rPr>
              <a:t>Akkoord van de betrokken personen (ouder, leerling).</a:t>
            </a:r>
          </a:p>
          <a:p>
            <a:pPr marL="0" indent="0">
              <a:buFontTx/>
              <a:buNone/>
            </a:pPr>
            <a:r>
              <a:rPr lang="nl-BE" sz="1200" b="0" i="0" u="none" strike="noStrike" kern="1200" baseline="0" dirty="0">
                <a:solidFill>
                  <a:schemeClr val="tx1"/>
                </a:solidFill>
                <a:latin typeface="+mn-lt"/>
                <a:ea typeface="+mn-ea"/>
                <a:cs typeface="+mn-cs"/>
              </a:rPr>
              <a:t>zowel het CLB waarmee de basisschool van de leerling werkt als het CLB waar de secundaire school mee samenwerkt, kan dit advies verlenen. </a:t>
            </a:r>
          </a:p>
          <a:p>
            <a:pPr marL="0" indent="0">
              <a:buFontTx/>
              <a:buNone/>
            </a:pPr>
            <a:r>
              <a:rPr lang="nl-BE" sz="1200" b="0" i="0" u="none" strike="noStrike" kern="1200" baseline="0" dirty="0">
                <a:solidFill>
                  <a:schemeClr val="tx1"/>
                </a:solidFill>
                <a:latin typeface="+mn-lt"/>
                <a:ea typeface="+mn-ea"/>
                <a:cs typeface="+mn-cs"/>
              </a:rPr>
              <a:t>Algemeen: CLB basisschool indien betrokken. </a:t>
            </a:r>
          </a:p>
          <a:p>
            <a:pPr marL="0" indent="0">
              <a:buFontTx/>
              <a:buNone/>
            </a:pPr>
            <a:endParaRPr lang="nl-B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strike="noStrike" kern="1200" baseline="0" dirty="0">
                <a:solidFill>
                  <a:schemeClr val="tx1"/>
                </a:solidFill>
                <a:latin typeface="+mn-lt"/>
                <a:ea typeface="+mn-ea"/>
                <a:cs typeface="+mn-cs"/>
              </a:rPr>
              <a:t>Vanaf 12 jaar kunnen leerlingen overstappen naar de B-stroom. Dit kunnen dus ook leerlingen van het 4</a:t>
            </a:r>
            <a:r>
              <a:rPr lang="nl-BE" sz="1200" b="0" i="0" u="none" strike="noStrike" kern="1200" baseline="30000" dirty="0">
                <a:solidFill>
                  <a:schemeClr val="tx1"/>
                </a:solidFill>
                <a:latin typeface="+mn-lt"/>
                <a:ea typeface="+mn-ea"/>
                <a:cs typeface="+mn-cs"/>
              </a:rPr>
              <a:t>e</a:t>
            </a:r>
            <a:r>
              <a:rPr lang="nl-BE" sz="1200" b="0" i="0" u="none" strike="noStrike" kern="1200" baseline="0" dirty="0">
                <a:solidFill>
                  <a:schemeClr val="tx1"/>
                </a:solidFill>
                <a:latin typeface="+mn-lt"/>
                <a:ea typeface="+mn-ea"/>
                <a:cs typeface="+mn-cs"/>
              </a:rPr>
              <a:t> of 5</a:t>
            </a:r>
            <a:r>
              <a:rPr lang="nl-BE" sz="1200" b="0" i="0" u="none" strike="noStrike" kern="1200" baseline="30000" dirty="0">
                <a:solidFill>
                  <a:schemeClr val="tx1"/>
                </a:solidFill>
                <a:latin typeface="+mn-lt"/>
                <a:ea typeface="+mn-ea"/>
                <a:cs typeface="+mn-cs"/>
              </a:rPr>
              <a:t>e</a:t>
            </a:r>
            <a:r>
              <a:rPr lang="nl-BE" sz="1200" b="0" i="0" u="none" strike="noStrike" kern="1200" baseline="0" dirty="0">
                <a:solidFill>
                  <a:schemeClr val="tx1"/>
                </a:solidFill>
                <a:latin typeface="+mn-lt"/>
                <a:ea typeface="+mn-ea"/>
                <a:cs typeface="+mn-cs"/>
              </a:rPr>
              <a:t> leerjaar zijn.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strike="noStrike" kern="1200" baseline="0" dirty="0">
                <a:solidFill>
                  <a:schemeClr val="tx1"/>
                </a:solidFill>
                <a:latin typeface="+mn-lt"/>
                <a:ea typeface="+mn-ea"/>
                <a:cs typeface="+mn-cs"/>
              </a:rPr>
              <a:t>[ter info aan de sprekers: tot het huidige schooljaar konden leerlingen mét getuigschrift wél inschrijven in 1B, vanaf 2019-2020 zal dit niet meer mogelijk zijn]</a:t>
            </a:r>
            <a:endParaRPr lang="nl-BE" dirty="0"/>
          </a:p>
        </p:txBody>
      </p:sp>
      <p:sp>
        <p:nvSpPr>
          <p:cNvPr id="20484" name="Tijdelijke aanduiding voor dianummer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969413D-4A0F-4ABE-944F-851E84AADB51}" type="slidenum">
              <a:rPr kumimoji="0" lang="nl-NL" altLang="nl-BE" smtClean="0">
                <a:solidFill>
                  <a:srgbClr val="FF0000"/>
                </a:solidFill>
                <a:latin typeface="Times New Roman" panose="02020603050405020304" pitchFamily="18" charset="0"/>
              </a:rPr>
              <a:pPr>
                <a:spcBef>
                  <a:spcPct val="0"/>
                </a:spcBef>
              </a:pPr>
              <a:t>7</a:t>
            </a:fld>
            <a:endParaRPr kumimoji="0" lang="nl-NL" altLang="nl-BE">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669005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Dubbel</a:t>
            </a:r>
            <a:r>
              <a:rPr lang="nl-BE" baseline="0" dirty="0"/>
              <a:t> = doorstroom of arbeidsmarkt</a:t>
            </a:r>
            <a:endParaRPr lang="nl-BE" dirty="0"/>
          </a:p>
          <a:p>
            <a:endParaRPr lang="nl-BE" dirty="0"/>
          </a:p>
          <a:p>
            <a:r>
              <a:rPr lang="nl-BE" dirty="0"/>
              <a:t>Vergelijking met vroeger:</a:t>
            </a:r>
          </a:p>
          <a:p>
            <a:r>
              <a:rPr lang="nl-BE" dirty="0"/>
              <a:t>1A</a:t>
            </a:r>
            <a:endParaRPr lang="nl-BE" baseline="0" dirty="0"/>
          </a:p>
          <a:p>
            <a:pPr marL="171450" indent="-171450">
              <a:buFontTx/>
              <a:buChar char="-"/>
            </a:pPr>
            <a:r>
              <a:rPr lang="nl-BE" baseline="0" dirty="0"/>
              <a:t>Finaliteit doorstroom = aso = met uiteindelijke doel om door te stromen naar hoger onderwijs</a:t>
            </a:r>
          </a:p>
          <a:p>
            <a:pPr marL="171450" indent="-171450">
              <a:buFontTx/>
              <a:buChar char="-"/>
            </a:pPr>
            <a:r>
              <a:rPr lang="nl-BE" baseline="0" dirty="0"/>
              <a:t>Finaliteit dubbel = kso, </a:t>
            </a:r>
            <a:r>
              <a:rPr lang="nl-BE" baseline="0" dirty="0" err="1"/>
              <a:t>tso</a:t>
            </a:r>
            <a:r>
              <a:rPr lang="nl-BE" baseline="0" dirty="0"/>
              <a:t> = met uiteindelijke doel om door te stromen naar hoger onderwijs of gaan werken</a:t>
            </a:r>
          </a:p>
          <a:p>
            <a:r>
              <a:rPr lang="nl-BE" baseline="0" dirty="0"/>
              <a:t>1B</a:t>
            </a:r>
          </a:p>
          <a:p>
            <a:pPr marL="171450" indent="-171450">
              <a:buFontTx/>
              <a:buChar char="-"/>
            </a:pPr>
            <a:r>
              <a:rPr lang="nl-BE" baseline="0" dirty="0"/>
              <a:t>Finaliteit arbeidsmarkt = </a:t>
            </a:r>
            <a:r>
              <a:rPr lang="nl-BE" baseline="0" dirty="0" err="1"/>
              <a:t>bso</a:t>
            </a:r>
            <a:r>
              <a:rPr lang="nl-BE" baseline="0" dirty="0"/>
              <a:t> = met uiteindelijke doel om te gaan werken na secundair onderwijs</a:t>
            </a:r>
          </a:p>
        </p:txBody>
      </p:sp>
      <p:sp>
        <p:nvSpPr>
          <p:cNvPr id="4" name="Tijdelijke aanduiding voor dianummer 3"/>
          <p:cNvSpPr>
            <a:spLocks noGrp="1"/>
          </p:cNvSpPr>
          <p:nvPr>
            <p:ph type="sldNum" sz="quarter" idx="10"/>
          </p:nvPr>
        </p:nvSpPr>
        <p:spPr/>
        <p:txBody>
          <a:bodyPr/>
          <a:lstStyle/>
          <a:p>
            <a:fld id="{AFC01505-962B-4690-9066-6A55056CB99A}" type="slidenum">
              <a:rPr lang="nl-BE" smtClean="0"/>
              <a:t>8</a:t>
            </a:fld>
            <a:endParaRPr lang="nl-BE"/>
          </a:p>
        </p:txBody>
      </p:sp>
    </p:spTree>
    <p:extLst>
      <p:ext uri="{BB962C8B-B14F-4D97-AF65-F5344CB8AC3E}">
        <p14:creationId xmlns:p14="http://schemas.microsoft.com/office/powerpoint/2010/main" val="2279144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ekstvak 1"/>
          <p:cNvSpPr txBox="1"/>
          <p:nvPr userDrawn="1"/>
        </p:nvSpPr>
        <p:spPr>
          <a:xfrm>
            <a:off x="3905018" y="5814265"/>
            <a:ext cx="4500500" cy="415498"/>
          </a:xfrm>
          <a:prstGeom prst="rect">
            <a:avLst/>
          </a:prstGeom>
          <a:noFill/>
        </p:spPr>
        <p:txBody>
          <a:bodyPr wrap="square" rtlCol="0">
            <a:spAutoFit/>
          </a:bodyPr>
          <a:lstStyle/>
          <a:p>
            <a:r>
              <a:rPr lang="nl-BE" sz="2100" dirty="0">
                <a:solidFill>
                  <a:srgbClr val="BEBD31"/>
                </a:solidFill>
                <a:latin typeface="+mn-lt"/>
              </a:rPr>
              <a:t>www.clbnbrussel.be</a:t>
            </a:r>
          </a:p>
        </p:txBody>
      </p:sp>
      <p:pic>
        <p:nvPicPr>
          <p:cNvPr id="2055"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95601" y="2256632"/>
            <a:ext cx="6938755" cy="1485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525031"/>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wheel(1)">
                                      <p:cBhvr>
                                        <p:cTn id="7" dur="2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nl-BE"/>
              <a:t>November 2018</a:t>
            </a:r>
            <a:endParaRPr lang="nl-NL"/>
          </a:p>
        </p:txBody>
      </p:sp>
      <p:sp>
        <p:nvSpPr>
          <p:cNvPr id="3"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9616C3A3-9D28-4DB2-AE32-491C231A0099}" type="slidenum">
              <a:rPr lang="nl-NL"/>
              <a:pPr>
                <a:defRPr/>
              </a:pPr>
              <a:t>‹nr.›</a:t>
            </a:fld>
            <a:endParaRPr lang="nl-NL"/>
          </a:p>
        </p:txBody>
      </p:sp>
    </p:spTree>
    <p:extLst>
      <p:ext uri="{BB962C8B-B14F-4D97-AF65-F5344CB8AC3E}">
        <p14:creationId xmlns:p14="http://schemas.microsoft.com/office/powerpoint/2010/main" val="2067093135"/>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8" name="Rechthoek 7"/>
          <p:cNvSpPr/>
          <p:nvPr userDrawn="1"/>
        </p:nvSpPr>
        <p:spPr>
          <a:xfrm>
            <a:off x="2" y="6318021"/>
            <a:ext cx="12199799" cy="548680"/>
          </a:xfrm>
          <a:prstGeom prst="rect">
            <a:avLst/>
          </a:prstGeom>
          <a:solidFill>
            <a:srgbClr val="BEBD31"/>
          </a:solidFill>
          <a:ln>
            <a:solidFill>
              <a:srgbClr val="BE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 name="Titel 1"/>
          <p:cNvSpPr>
            <a:spLocks noGrp="1"/>
          </p:cNvSpPr>
          <p:nvPr>
            <p:ph type="ctrTitle"/>
          </p:nvPr>
        </p:nvSpPr>
        <p:spPr>
          <a:xfrm>
            <a:off x="936721" y="1958978"/>
            <a:ext cx="10363200" cy="1470025"/>
          </a:xfrm>
          <a:prstGeom prst="rect">
            <a:avLst/>
          </a:prstGeom>
        </p:spPr>
        <p:txBody>
          <a:bodyPr/>
          <a:lstStyle>
            <a:lvl1pPr>
              <a:defRPr baseline="0">
                <a:solidFill>
                  <a:schemeClr val="bg1">
                    <a:lumMod val="50000"/>
                  </a:schemeClr>
                </a:solidFill>
              </a:defRPr>
            </a:lvl1pPr>
          </a:lstStyle>
          <a:p>
            <a:r>
              <a:rPr lang="nl-NL"/>
              <a:t>Klik om de stijl te bewerken</a:t>
            </a:r>
            <a:endParaRPr lang="nl-BE" dirty="0"/>
          </a:p>
        </p:txBody>
      </p:sp>
      <p:sp>
        <p:nvSpPr>
          <p:cNvPr id="3" name="Ondertitel 2"/>
          <p:cNvSpPr>
            <a:spLocks noGrp="1"/>
          </p:cNvSpPr>
          <p:nvPr>
            <p:ph type="subTitle" idx="1"/>
          </p:nvPr>
        </p:nvSpPr>
        <p:spPr>
          <a:xfrm>
            <a:off x="1828367" y="3744035"/>
            <a:ext cx="8534400" cy="1752600"/>
          </a:xfrm>
          <a:prstGeom prst="rect">
            <a:avLst/>
          </a:prstGeom>
        </p:spPr>
        <p:txBody>
          <a:bodyPr/>
          <a:lstStyle>
            <a:lvl1pPr marL="0" indent="0" algn="ctr">
              <a:buNone/>
              <a:defRPr baseline="0">
                <a:solidFill>
                  <a:schemeClr val="bg1">
                    <a:lumMod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a:t>Klik om de ondertitelstijl van het model te bewerken</a:t>
            </a:r>
            <a:endParaRPr lang="nl-BE" dirty="0"/>
          </a:p>
        </p:txBody>
      </p:sp>
      <p:sp>
        <p:nvSpPr>
          <p:cNvPr id="4" name="Tijdelijke aanduiding voor datum 3"/>
          <p:cNvSpPr>
            <a:spLocks noGrp="1"/>
          </p:cNvSpPr>
          <p:nvPr>
            <p:ph type="dt" sz="half" idx="10"/>
          </p:nvPr>
        </p:nvSpPr>
        <p:spPr>
          <a:xfrm>
            <a:off x="215347" y="6440317"/>
            <a:ext cx="2844800" cy="365125"/>
          </a:xfrm>
          <a:prstGeom prst="rect">
            <a:avLst/>
          </a:prstGeom>
        </p:spPr>
        <p:txBody>
          <a:bodyPr/>
          <a:lstStyle>
            <a:lvl1pPr>
              <a:spcBef>
                <a:spcPts val="75"/>
              </a:spcBef>
              <a:defRPr sz="1050" baseline="0">
                <a:solidFill>
                  <a:schemeClr val="bg1"/>
                </a:solidFill>
                <a:latin typeface="+mj-lt"/>
              </a:defRPr>
            </a:lvl1pPr>
          </a:lstStyle>
          <a:p>
            <a:r>
              <a:rPr lang="nl-BE"/>
              <a:t>November 2018</a:t>
            </a:r>
            <a:endParaRPr lang="nl-BE" dirty="0"/>
          </a:p>
        </p:txBody>
      </p:sp>
      <p:sp>
        <p:nvSpPr>
          <p:cNvPr id="6" name="Tekstvak 5"/>
          <p:cNvSpPr txBox="1"/>
          <p:nvPr userDrawn="1"/>
        </p:nvSpPr>
        <p:spPr>
          <a:xfrm>
            <a:off x="6936096" y="6438473"/>
            <a:ext cx="5255905" cy="253916"/>
          </a:xfrm>
          <a:prstGeom prst="rect">
            <a:avLst/>
          </a:prstGeom>
          <a:noFill/>
        </p:spPr>
        <p:txBody>
          <a:bodyPr wrap="square" rtlCol="0">
            <a:spAutoFit/>
          </a:bodyPr>
          <a:lstStyle/>
          <a:p>
            <a:r>
              <a:rPr lang="nl-BE" sz="1050" baseline="0" dirty="0">
                <a:solidFill>
                  <a:schemeClr val="bg1"/>
                </a:solidFill>
                <a:latin typeface="+mj-lt"/>
              </a:rPr>
              <a:t>Centrum voor Leerlingenbegeleiding N-Brussel</a:t>
            </a:r>
          </a:p>
        </p:txBody>
      </p:sp>
    </p:spTree>
    <p:extLst>
      <p:ext uri="{BB962C8B-B14F-4D97-AF65-F5344CB8AC3E}">
        <p14:creationId xmlns:p14="http://schemas.microsoft.com/office/powerpoint/2010/main" val="332623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3" presetClass="entr" presetSubtype="16"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fltVal val="0"/>
                          </p:val>
                        </p:tav>
                        <p:tav tm="100000">
                          <p:val>
                            <p:strVal val="#ppt_w"/>
                          </p:val>
                        </p:tav>
                      </p:tavLst>
                    </p:anim>
                    <p:anim calcmode="lin" valueType="num">
                      <p:cBhvr>
                        <p:cTn dur="1000" fill="hold"/>
                        <p:tgtEl>
                          <p:spTgt spid="3"/>
                        </p:tgtEl>
                        <p:attrNameLst>
                          <p:attrName>ppt_h</p:attrName>
                        </p:attrNameLst>
                      </p:cBhvr>
                      <p:tavLst>
                        <p:tav tm="0">
                          <p:val>
                            <p:fltVal val="0"/>
                          </p:val>
                        </p:tav>
                        <p:tav tm="100000">
                          <p:val>
                            <p:strVal val="#ppt_h"/>
                          </p:val>
                        </p:tav>
                      </p:tavLst>
                    </p:anim>
                    <p:animEffect transition="in" filter="fade">
                      <p:cBhvr>
                        <p:cTn dur="10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15415" y="1462494"/>
            <a:ext cx="10621180" cy="4486786"/>
          </a:xfrm>
          <a:prstGeom prst="rect">
            <a:avLst/>
          </a:prstGeom>
        </p:spPr>
        <p:txBody>
          <a:bodyPr/>
          <a:lstStyle>
            <a:lvl1pPr>
              <a:defRPr sz="2100"/>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err="1"/>
              <a:t>ijfde</a:t>
            </a:r>
            <a:r>
              <a:rPr lang="nl-NL" dirty="0"/>
              <a:t> niveau</a:t>
            </a:r>
            <a:endParaRPr lang="nl-BE" dirty="0"/>
          </a:p>
        </p:txBody>
      </p:sp>
      <p:sp>
        <p:nvSpPr>
          <p:cNvPr id="4" name="Tijdelijke aanduiding voor datum 3"/>
          <p:cNvSpPr>
            <a:spLocks noGrp="1"/>
          </p:cNvSpPr>
          <p:nvPr>
            <p:ph type="dt" sz="half" idx="10"/>
          </p:nvPr>
        </p:nvSpPr>
        <p:spPr>
          <a:xfrm>
            <a:off x="155340" y="6363006"/>
            <a:ext cx="2280253" cy="365125"/>
          </a:xfrm>
        </p:spPr>
        <p:txBody>
          <a:bodyPr/>
          <a:lstStyle>
            <a:lvl1pPr>
              <a:defRPr>
                <a:latin typeface="Flanders Art Sans" panose="00000500000000000000" pitchFamily="2" charset="0"/>
              </a:defRPr>
            </a:lvl1pPr>
          </a:lstStyle>
          <a:p>
            <a:r>
              <a:rPr lang="nl-BE"/>
              <a:t>November 2018</a:t>
            </a:r>
            <a:endParaRPr lang="nl-BE" dirty="0"/>
          </a:p>
        </p:txBody>
      </p:sp>
      <p:sp>
        <p:nvSpPr>
          <p:cNvPr id="6" name="Tijdelijke aanduiding voor dianummer 5"/>
          <p:cNvSpPr>
            <a:spLocks noGrp="1"/>
          </p:cNvSpPr>
          <p:nvPr>
            <p:ph type="sldNum" sz="quarter" idx="12"/>
          </p:nvPr>
        </p:nvSpPr>
        <p:spPr>
          <a:xfrm>
            <a:off x="9057330" y="6387152"/>
            <a:ext cx="2816377" cy="365125"/>
          </a:xfrm>
        </p:spPr>
        <p:txBody>
          <a:bodyPr/>
          <a:lstStyle/>
          <a:p>
            <a:fld id="{95A97F3F-E62C-4727-AE0E-7C342BC6F34D}" type="slidenum">
              <a:rPr lang="nl-BE" smtClean="0"/>
              <a:t>‹nr.›</a:t>
            </a:fld>
            <a:endParaRPr lang="nl-BE" dirty="0"/>
          </a:p>
        </p:txBody>
      </p:sp>
      <p:sp>
        <p:nvSpPr>
          <p:cNvPr id="2" name="Titel 1"/>
          <p:cNvSpPr>
            <a:spLocks noGrp="1"/>
          </p:cNvSpPr>
          <p:nvPr>
            <p:ph type="title"/>
          </p:nvPr>
        </p:nvSpPr>
        <p:spPr>
          <a:xfrm>
            <a:off x="609600" y="311991"/>
            <a:ext cx="10972800" cy="634082"/>
          </a:xfrm>
          <a:prstGeom prst="rect">
            <a:avLst/>
          </a:prstGeom>
        </p:spPr>
        <p:txBody>
          <a:bodyPr/>
          <a:lstStyle>
            <a:lvl1pPr>
              <a:defRPr sz="2550" baseline="0">
                <a:solidFill>
                  <a:schemeClr val="bg1"/>
                </a:solidFill>
              </a:defRPr>
            </a:lvl1pPr>
          </a:lstStyle>
          <a:p>
            <a:r>
              <a:rPr lang="nl-NL" dirty="0"/>
              <a:t>Klik om de stijl te bewerken</a:t>
            </a:r>
            <a:endParaRPr lang="nl-BE" dirty="0"/>
          </a:p>
        </p:txBody>
      </p:sp>
    </p:spTree>
    <p:extLst>
      <p:ext uri="{BB962C8B-B14F-4D97-AF65-F5344CB8AC3E}">
        <p14:creationId xmlns:p14="http://schemas.microsoft.com/office/powerpoint/2010/main" val="338851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963084" y="2906713"/>
            <a:ext cx="103632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r>
              <a:rPr lang="nl-BE"/>
              <a:t>November 2018</a:t>
            </a:r>
          </a:p>
        </p:txBody>
      </p:sp>
      <p:sp>
        <p:nvSpPr>
          <p:cNvPr id="6" name="Tijdelijke aanduiding voor dianummer 5"/>
          <p:cNvSpPr>
            <a:spLocks noGrp="1"/>
          </p:cNvSpPr>
          <p:nvPr>
            <p:ph type="sldNum" sz="quarter" idx="12"/>
          </p:nvPr>
        </p:nvSpPr>
        <p:spPr/>
        <p:txBody>
          <a:bodyPr/>
          <a:lstStyle/>
          <a:p>
            <a:fld id="{95A97F3F-E62C-4727-AE0E-7C342BC6F34D}" type="slidenum">
              <a:rPr lang="nl-BE" smtClean="0"/>
              <a:t>‹nr.›</a:t>
            </a:fld>
            <a:endParaRPr lang="nl-BE"/>
          </a:p>
        </p:txBody>
      </p:sp>
      <p:sp>
        <p:nvSpPr>
          <p:cNvPr id="7" name="Titel 1"/>
          <p:cNvSpPr>
            <a:spLocks noGrp="1"/>
          </p:cNvSpPr>
          <p:nvPr>
            <p:ph type="title"/>
          </p:nvPr>
        </p:nvSpPr>
        <p:spPr>
          <a:xfrm>
            <a:off x="609600" y="311991"/>
            <a:ext cx="10972800" cy="634082"/>
          </a:xfrm>
          <a:prstGeom prst="rect">
            <a:avLst/>
          </a:prstGeom>
        </p:spPr>
        <p:txBody>
          <a:bodyPr/>
          <a:lstStyle>
            <a:lvl1pPr>
              <a:defRPr sz="2550" baseline="0">
                <a:solidFill>
                  <a:schemeClr val="bg1"/>
                </a:solidFill>
              </a:defRPr>
            </a:lvl1pPr>
          </a:lstStyle>
          <a:p>
            <a:r>
              <a:rPr lang="nl-NL" dirty="0"/>
              <a:t>Klik om de stijl te bewerken</a:t>
            </a:r>
            <a:endParaRPr lang="nl-BE" dirty="0"/>
          </a:p>
        </p:txBody>
      </p:sp>
    </p:spTree>
    <p:extLst>
      <p:ext uri="{BB962C8B-B14F-4D97-AF65-F5344CB8AC3E}">
        <p14:creationId xmlns:p14="http://schemas.microsoft.com/office/powerpoint/2010/main" val="2696927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09600" y="1600203"/>
            <a:ext cx="53848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97600" y="1600203"/>
            <a:ext cx="53848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datum 4"/>
          <p:cNvSpPr>
            <a:spLocks noGrp="1"/>
          </p:cNvSpPr>
          <p:nvPr>
            <p:ph type="dt" sz="half" idx="10"/>
          </p:nvPr>
        </p:nvSpPr>
        <p:spPr/>
        <p:txBody>
          <a:bodyPr/>
          <a:lstStyle/>
          <a:p>
            <a:r>
              <a:rPr lang="nl-BE"/>
              <a:t>November 2018</a:t>
            </a:r>
          </a:p>
        </p:txBody>
      </p:sp>
      <p:sp>
        <p:nvSpPr>
          <p:cNvPr id="7" name="Tijdelijke aanduiding voor dianummer 6"/>
          <p:cNvSpPr>
            <a:spLocks noGrp="1"/>
          </p:cNvSpPr>
          <p:nvPr>
            <p:ph type="sldNum" sz="quarter" idx="12"/>
          </p:nvPr>
        </p:nvSpPr>
        <p:spPr/>
        <p:txBody>
          <a:bodyPr/>
          <a:lstStyle/>
          <a:p>
            <a:fld id="{95A97F3F-E62C-4727-AE0E-7C342BC6F34D}" type="slidenum">
              <a:rPr lang="nl-BE" smtClean="0"/>
              <a:t>‹nr.›</a:t>
            </a:fld>
            <a:endParaRPr lang="nl-BE"/>
          </a:p>
        </p:txBody>
      </p:sp>
      <p:sp>
        <p:nvSpPr>
          <p:cNvPr id="6" name="Titel 1"/>
          <p:cNvSpPr>
            <a:spLocks noGrp="1"/>
          </p:cNvSpPr>
          <p:nvPr>
            <p:ph type="title"/>
          </p:nvPr>
        </p:nvSpPr>
        <p:spPr>
          <a:xfrm>
            <a:off x="609600" y="311991"/>
            <a:ext cx="10972800" cy="634082"/>
          </a:xfrm>
          <a:prstGeom prst="rect">
            <a:avLst/>
          </a:prstGeom>
        </p:spPr>
        <p:txBody>
          <a:bodyPr/>
          <a:lstStyle>
            <a:lvl1pPr>
              <a:defRPr sz="2550" baseline="0">
                <a:solidFill>
                  <a:schemeClr val="bg1"/>
                </a:solidFill>
              </a:defRPr>
            </a:lvl1pPr>
          </a:lstStyle>
          <a:p>
            <a:r>
              <a:rPr lang="nl-NL" dirty="0"/>
              <a:t>Klik om de stijl te bewerken</a:t>
            </a:r>
            <a:endParaRPr lang="nl-BE" dirty="0"/>
          </a:p>
        </p:txBody>
      </p:sp>
    </p:spTree>
    <p:extLst>
      <p:ext uri="{BB962C8B-B14F-4D97-AF65-F5344CB8AC3E}">
        <p14:creationId xmlns:p14="http://schemas.microsoft.com/office/powerpoint/2010/main" val="2816823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1313765"/>
            <a:ext cx="5386917" cy="861110"/>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de modelstijlen te bewerken</a:t>
            </a:r>
          </a:p>
        </p:txBody>
      </p:sp>
      <p:sp>
        <p:nvSpPr>
          <p:cNvPr id="4" name="Tijdelijke aanduiding voor inhoud 3"/>
          <p:cNvSpPr>
            <a:spLocks noGrp="1"/>
          </p:cNvSpPr>
          <p:nvPr>
            <p:ph sz="half" idx="2"/>
          </p:nvPr>
        </p:nvSpPr>
        <p:spPr>
          <a:xfrm>
            <a:off x="609600" y="2174875"/>
            <a:ext cx="5386917"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tekst 4"/>
          <p:cNvSpPr>
            <a:spLocks noGrp="1"/>
          </p:cNvSpPr>
          <p:nvPr>
            <p:ph type="body" sz="quarter" idx="3"/>
          </p:nvPr>
        </p:nvSpPr>
        <p:spPr>
          <a:xfrm>
            <a:off x="6193369" y="1223755"/>
            <a:ext cx="5389033" cy="951120"/>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de modelstijlen te bewerken</a:t>
            </a:r>
          </a:p>
        </p:txBody>
      </p:sp>
      <p:sp>
        <p:nvSpPr>
          <p:cNvPr id="6" name="Tijdelijke aanduiding voor inhoud 5"/>
          <p:cNvSpPr>
            <a:spLocks noGrp="1"/>
          </p:cNvSpPr>
          <p:nvPr>
            <p:ph sz="quarter" idx="4"/>
          </p:nvPr>
        </p:nvSpPr>
        <p:spPr>
          <a:xfrm>
            <a:off x="6193369" y="2174875"/>
            <a:ext cx="5389033"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atum 6"/>
          <p:cNvSpPr>
            <a:spLocks noGrp="1"/>
          </p:cNvSpPr>
          <p:nvPr>
            <p:ph type="dt" sz="half" idx="10"/>
          </p:nvPr>
        </p:nvSpPr>
        <p:spPr/>
        <p:txBody>
          <a:bodyPr/>
          <a:lstStyle/>
          <a:p>
            <a:r>
              <a:rPr lang="nl-BE"/>
              <a:t>November 2018</a:t>
            </a:r>
          </a:p>
        </p:txBody>
      </p:sp>
      <p:sp>
        <p:nvSpPr>
          <p:cNvPr id="9" name="Tijdelijke aanduiding voor dianummer 8"/>
          <p:cNvSpPr>
            <a:spLocks noGrp="1"/>
          </p:cNvSpPr>
          <p:nvPr>
            <p:ph type="sldNum" sz="quarter" idx="12"/>
          </p:nvPr>
        </p:nvSpPr>
        <p:spPr/>
        <p:txBody>
          <a:bodyPr/>
          <a:lstStyle/>
          <a:p>
            <a:fld id="{95A97F3F-E62C-4727-AE0E-7C342BC6F34D}" type="slidenum">
              <a:rPr lang="nl-BE" smtClean="0"/>
              <a:t>‹nr.›</a:t>
            </a:fld>
            <a:endParaRPr lang="nl-BE"/>
          </a:p>
        </p:txBody>
      </p:sp>
      <p:sp>
        <p:nvSpPr>
          <p:cNvPr id="8" name="Titel 1"/>
          <p:cNvSpPr>
            <a:spLocks noGrp="1"/>
          </p:cNvSpPr>
          <p:nvPr>
            <p:ph type="title"/>
          </p:nvPr>
        </p:nvSpPr>
        <p:spPr>
          <a:xfrm>
            <a:off x="609600" y="311991"/>
            <a:ext cx="10972800" cy="634082"/>
          </a:xfrm>
          <a:prstGeom prst="rect">
            <a:avLst/>
          </a:prstGeom>
        </p:spPr>
        <p:txBody>
          <a:bodyPr/>
          <a:lstStyle>
            <a:lvl1pPr>
              <a:defRPr sz="2550" baseline="0">
                <a:solidFill>
                  <a:schemeClr val="bg1"/>
                </a:solidFill>
              </a:defRPr>
            </a:lvl1pPr>
          </a:lstStyle>
          <a:p>
            <a:r>
              <a:rPr lang="nl-NL" dirty="0"/>
              <a:t>Klik om de stijl te bewerken</a:t>
            </a:r>
            <a:endParaRPr lang="nl-BE" dirty="0"/>
          </a:p>
        </p:txBody>
      </p:sp>
    </p:spTree>
    <p:extLst>
      <p:ext uri="{BB962C8B-B14F-4D97-AF65-F5344CB8AC3E}">
        <p14:creationId xmlns:p14="http://schemas.microsoft.com/office/powerpoint/2010/main" val="2695997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1011800" y="1718810"/>
            <a:ext cx="10286933" cy="1143000"/>
          </a:xfrm>
          <a:prstGeom prst="rect">
            <a:avLst/>
          </a:prstGeom>
        </p:spPr>
        <p:txBody>
          <a:bodyPr/>
          <a:lstStyle/>
          <a:p>
            <a:r>
              <a:rPr lang="nl-NL" dirty="0"/>
              <a:t>Klik om de stijl te bewerken</a:t>
            </a:r>
            <a:endParaRPr lang="nl-BE" dirty="0"/>
          </a:p>
        </p:txBody>
      </p:sp>
      <p:sp>
        <p:nvSpPr>
          <p:cNvPr id="3" name="Tijdelijke aanduiding voor datum 2"/>
          <p:cNvSpPr>
            <a:spLocks noGrp="1"/>
          </p:cNvSpPr>
          <p:nvPr>
            <p:ph type="dt" sz="half" idx="10"/>
          </p:nvPr>
        </p:nvSpPr>
        <p:spPr/>
        <p:txBody>
          <a:bodyPr/>
          <a:lstStyle/>
          <a:p>
            <a:r>
              <a:rPr lang="nl-BE"/>
              <a:t>November 2018</a:t>
            </a:r>
          </a:p>
        </p:txBody>
      </p:sp>
      <p:sp>
        <p:nvSpPr>
          <p:cNvPr id="5" name="Tijdelijke aanduiding voor dianummer 4"/>
          <p:cNvSpPr>
            <a:spLocks noGrp="1"/>
          </p:cNvSpPr>
          <p:nvPr>
            <p:ph type="sldNum" sz="quarter" idx="12"/>
          </p:nvPr>
        </p:nvSpPr>
        <p:spPr/>
        <p:txBody>
          <a:bodyPr/>
          <a:lstStyle/>
          <a:p>
            <a:fld id="{95A97F3F-E62C-4727-AE0E-7C342BC6F34D}" type="slidenum">
              <a:rPr lang="nl-BE" smtClean="0"/>
              <a:t>‹nr.›</a:t>
            </a:fld>
            <a:endParaRPr lang="nl-BE"/>
          </a:p>
        </p:txBody>
      </p:sp>
      <p:sp>
        <p:nvSpPr>
          <p:cNvPr id="6" name="Titel 1"/>
          <p:cNvSpPr txBox="1">
            <a:spLocks/>
          </p:cNvSpPr>
          <p:nvPr userDrawn="1"/>
        </p:nvSpPr>
        <p:spPr>
          <a:xfrm>
            <a:off x="609600" y="311991"/>
            <a:ext cx="10972800" cy="634082"/>
          </a:xfrm>
          <a:prstGeom prst="rect">
            <a:avLst/>
          </a:prstGeom>
        </p:spPr>
        <p:txBody>
          <a:bodyPr/>
          <a:lstStyle>
            <a:lvl1pPr algn="ctr" defTabSz="914400" rtl="0" eaLnBrk="1" latinLnBrk="0" hangingPunct="1">
              <a:spcBef>
                <a:spcPct val="0"/>
              </a:spcBef>
              <a:buNone/>
              <a:defRPr sz="3400" kern="1200" baseline="0">
                <a:solidFill>
                  <a:schemeClr val="bg1"/>
                </a:solidFill>
                <a:latin typeface="Flanders Art Sans Medium" panose="00000600000000000000" pitchFamily="2" charset="0"/>
                <a:ea typeface="+mj-ea"/>
                <a:cs typeface="+mj-cs"/>
              </a:defRPr>
            </a:lvl1pPr>
          </a:lstStyle>
          <a:p>
            <a:r>
              <a:rPr lang="nl-NL" sz="2550"/>
              <a:t>Klik om de stijl te bewerken</a:t>
            </a:r>
            <a:endParaRPr lang="nl-BE" sz="2550" dirty="0"/>
          </a:p>
        </p:txBody>
      </p:sp>
    </p:spTree>
    <p:extLst>
      <p:ext uri="{BB962C8B-B14F-4D97-AF65-F5344CB8AC3E}">
        <p14:creationId xmlns:p14="http://schemas.microsoft.com/office/powerpoint/2010/main" val="110125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BE"/>
              <a:t>November 2018</a:t>
            </a:r>
          </a:p>
        </p:txBody>
      </p:sp>
      <p:sp>
        <p:nvSpPr>
          <p:cNvPr id="4" name="Tijdelijke aanduiding voor dianummer 3"/>
          <p:cNvSpPr>
            <a:spLocks noGrp="1"/>
          </p:cNvSpPr>
          <p:nvPr>
            <p:ph type="sldNum" sz="quarter" idx="12"/>
          </p:nvPr>
        </p:nvSpPr>
        <p:spPr/>
        <p:txBody>
          <a:bodyPr/>
          <a:lstStyle/>
          <a:p>
            <a:fld id="{95A97F3F-E62C-4727-AE0E-7C342BC6F34D}" type="slidenum">
              <a:rPr lang="nl-BE" smtClean="0"/>
              <a:t>‹nr.›</a:t>
            </a:fld>
            <a:endParaRPr lang="nl-BE"/>
          </a:p>
        </p:txBody>
      </p:sp>
      <p:sp>
        <p:nvSpPr>
          <p:cNvPr id="5" name="Titel 1"/>
          <p:cNvSpPr>
            <a:spLocks noGrp="1"/>
          </p:cNvSpPr>
          <p:nvPr>
            <p:ph type="title"/>
          </p:nvPr>
        </p:nvSpPr>
        <p:spPr>
          <a:xfrm>
            <a:off x="609600" y="311991"/>
            <a:ext cx="10972800" cy="634082"/>
          </a:xfrm>
          <a:prstGeom prst="rect">
            <a:avLst/>
          </a:prstGeom>
        </p:spPr>
        <p:txBody>
          <a:bodyPr/>
          <a:lstStyle>
            <a:lvl1pPr>
              <a:defRPr sz="2550" baseline="0">
                <a:solidFill>
                  <a:schemeClr val="bg1"/>
                </a:solidFill>
              </a:defRPr>
            </a:lvl1pPr>
          </a:lstStyle>
          <a:p>
            <a:r>
              <a:rPr lang="nl-NL" dirty="0"/>
              <a:t>Klik om de stijl te bewerken</a:t>
            </a:r>
            <a:endParaRPr lang="nl-BE" dirty="0"/>
          </a:p>
        </p:txBody>
      </p:sp>
    </p:spTree>
    <p:extLst>
      <p:ext uri="{BB962C8B-B14F-4D97-AF65-F5344CB8AC3E}">
        <p14:creationId xmlns:p14="http://schemas.microsoft.com/office/powerpoint/2010/main" val="294846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1500" b="1"/>
            </a:lvl1pPr>
          </a:lstStyle>
          <a:p>
            <a:r>
              <a:rPr lang="nl-NL"/>
              <a:t>Klik om de stijl te bewerken</a:t>
            </a:r>
            <a:endParaRPr lang="nl-BE"/>
          </a:p>
        </p:txBody>
      </p:sp>
      <p:sp>
        <p:nvSpPr>
          <p:cNvPr id="3" name="Tijdelijke aanduiding voor afbeelding 2"/>
          <p:cNvSpPr>
            <a:spLocks noGrp="1"/>
          </p:cNvSpPr>
          <p:nvPr>
            <p:ph type="pic" idx="1"/>
          </p:nvPr>
        </p:nvSpPr>
        <p:spPr>
          <a:xfrm>
            <a:off x="2389717" y="1223755"/>
            <a:ext cx="7315200" cy="350382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BE"/>
          </a:p>
        </p:txBody>
      </p:sp>
      <p:sp>
        <p:nvSpPr>
          <p:cNvPr id="4" name="Tijdelijke aanduiding voor tekst 3"/>
          <p:cNvSpPr>
            <a:spLocks noGrp="1"/>
          </p:cNvSpPr>
          <p:nvPr>
            <p:ph type="body" sz="half" idx="2"/>
          </p:nvPr>
        </p:nvSpPr>
        <p:spPr>
          <a:xfrm>
            <a:off x="2389717" y="5367338"/>
            <a:ext cx="73152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r>
              <a:rPr lang="nl-BE"/>
              <a:t>November 2018</a:t>
            </a:r>
          </a:p>
        </p:txBody>
      </p:sp>
      <p:sp>
        <p:nvSpPr>
          <p:cNvPr id="6" name="Tijdelijke aanduiding voor voettekst 5"/>
          <p:cNvSpPr>
            <a:spLocks noGrp="1"/>
          </p:cNvSpPr>
          <p:nvPr>
            <p:ph type="ftr" sz="quarter" idx="11"/>
          </p:nvPr>
        </p:nvSpPr>
        <p:spPr>
          <a:xfrm>
            <a:off x="4165600" y="6356353"/>
            <a:ext cx="3860800" cy="365125"/>
          </a:xfrm>
          <a:prstGeom prst="rect">
            <a:avLst/>
          </a:prstGeom>
        </p:spPr>
        <p:txBody>
          <a:bodyPr/>
          <a:lstStyle/>
          <a:p>
            <a:endParaRPr lang="nl-BE"/>
          </a:p>
        </p:txBody>
      </p:sp>
      <p:sp>
        <p:nvSpPr>
          <p:cNvPr id="7" name="Tijdelijke aanduiding voor dianummer 6"/>
          <p:cNvSpPr>
            <a:spLocks noGrp="1"/>
          </p:cNvSpPr>
          <p:nvPr>
            <p:ph type="sldNum" sz="quarter" idx="12"/>
          </p:nvPr>
        </p:nvSpPr>
        <p:spPr/>
        <p:txBody>
          <a:bodyPr/>
          <a:lstStyle/>
          <a:p>
            <a:fld id="{95A97F3F-E62C-4727-AE0E-7C342BC6F34D}" type="slidenum">
              <a:rPr lang="nl-BE" smtClean="0"/>
              <a:t>‹nr.›</a:t>
            </a:fld>
            <a:endParaRPr lang="nl-BE"/>
          </a:p>
        </p:txBody>
      </p:sp>
      <p:sp>
        <p:nvSpPr>
          <p:cNvPr id="8" name="Titel 1"/>
          <p:cNvSpPr txBox="1">
            <a:spLocks/>
          </p:cNvSpPr>
          <p:nvPr userDrawn="1"/>
        </p:nvSpPr>
        <p:spPr>
          <a:xfrm>
            <a:off x="609600" y="311991"/>
            <a:ext cx="10972800" cy="634082"/>
          </a:xfrm>
          <a:prstGeom prst="rect">
            <a:avLst/>
          </a:prstGeom>
        </p:spPr>
        <p:txBody>
          <a:bodyPr/>
          <a:lstStyle>
            <a:lvl1pPr algn="ctr" defTabSz="914400" rtl="0" eaLnBrk="1" latinLnBrk="0" hangingPunct="1">
              <a:spcBef>
                <a:spcPct val="0"/>
              </a:spcBef>
              <a:buNone/>
              <a:defRPr sz="3400" kern="1200" baseline="0">
                <a:solidFill>
                  <a:schemeClr val="bg1"/>
                </a:solidFill>
                <a:latin typeface="Flanders Art Sans Medium" panose="00000600000000000000" pitchFamily="2" charset="0"/>
                <a:ea typeface="+mj-ea"/>
                <a:cs typeface="+mj-cs"/>
              </a:defRPr>
            </a:lvl1pPr>
          </a:lstStyle>
          <a:p>
            <a:r>
              <a:rPr lang="nl-NL" sz="2550"/>
              <a:t>Klik om de stijl te bewerken</a:t>
            </a:r>
            <a:endParaRPr lang="nl-BE" sz="2550" dirty="0"/>
          </a:p>
        </p:txBody>
      </p:sp>
    </p:spTree>
    <p:extLst>
      <p:ext uri="{BB962C8B-B14F-4D97-AF65-F5344CB8AC3E}">
        <p14:creationId xmlns:p14="http://schemas.microsoft.com/office/powerpoint/2010/main" val="28406709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2.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857565"/>
      </p:ext>
    </p:extLst>
  </p:cSld>
  <p:clrMap bg1="lt1" tx1="dk1" bg2="lt2" tx2="dk2" accent1="accent1" accent2="accent2" accent3="accent3" accent4="accent4" accent5="accent5" accent6="accent6" hlink="hlink" folHlink="folHlink"/>
  <p:sldLayoutIdLst>
    <p:sldLayoutId id="2147483654" r:id="rId1"/>
    <p:sldLayoutId id="2147483697" r:id="rId2"/>
  </p:sldLayoutIdLst>
  <p:hf hdr="0" ft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a:xfrm>
            <a:off x="215349" y="6363006"/>
            <a:ext cx="3120345" cy="365125"/>
          </a:xfrm>
          <a:prstGeom prst="rect">
            <a:avLst/>
          </a:prstGeom>
        </p:spPr>
        <p:txBody>
          <a:bodyPr vert="horz" lIns="91440" tIns="45720" rIns="91440" bIns="45720" rtlCol="0" anchor="ctr"/>
          <a:lstStyle>
            <a:lvl1pPr algn="l">
              <a:defRPr sz="1050" baseline="0">
                <a:solidFill>
                  <a:schemeClr val="tx1">
                    <a:lumMod val="65000"/>
                    <a:lumOff val="35000"/>
                  </a:schemeClr>
                </a:solidFill>
                <a:latin typeface="Flanders Art Sans" panose="00000500000000000000" pitchFamily="2" charset="0"/>
              </a:defRPr>
            </a:lvl1pPr>
          </a:lstStyle>
          <a:p>
            <a:r>
              <a:rPr lang="nl-BE"/>
              <a:t>November 2018</a:t>
            </a:r>
            <a:endParaRPr lang="nl-BE" dirty="0"/>
          </a:p>
        </p:txBody>
      </p:sp>
      <p:sp>
        <p:nvSpPr>
          <p:cNvPr id="6" name="Tijdelijke aanduiding voor dianummer 5"/>
          <p:cNvSpPr>
            <a:spLocks noGrp="1"/>
          </p:cNvSpPr>
          <p:nvPr>
            <p:ph type="sldNum" sz="quarter" idx="4"/>
          </p:nvPr>
        </p:nvSpPr>
        <p:spPr>
          <a:xfrm>
            <a:off x="9034373" y="6384673"/>
            <a:ext cx="2816377" cy="365125"/>
          </a:xfrm>
          <a:prstGeom prst="rect">
            <a:avLst/>
          </a:prstGeom>
        </p:spPr>
        <p:txBody>
          <a:bodyPr vert="horz" lIns="91440" tIns="45720" rIns="91440" bIns="45720" rtlCol="0" anchor="ctr"/>
          <a:lstStyle>
            <a:lvl1pPr algn="r">
              <a:defRPr sz="1050" baseline="0">
                <a:solidFill>
                  <a:schemeClr val="tx1">
                    <a:lumMod val="65000"/>
                    <a:lumOff val="35000"/>
                  </a:schemeClr>
                </a:solidFill>
                <a:latin typeface="Flanders Art Sans" panose="00000500000000000000" pitchFamily="2" charset="0"/>
              </a:defRPr>
            </a:lvl1pPr>
          </a:lstStyle>
          <a:p>
            <a:fld id="{95A97F3F-E62C-4727-AE0E-7C342BC6F34D}" type="slidenum">
              <a:rPr lang="nl-BE" smtClean="0"/>
              <a:pPr/>
              <a:t>‹nr.›</a:t>
            </a:fld>
            <a:endParaRPr lang="nl-BE" dirty="0"/>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16000" y="6472800"/>
            <a:ext cx="292800" cy="2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fgeronde rechthoek 1"/>
          <p:cNvSpPr/>
          <p:nvPr/>
        </p:nvSpPr>
        <p:spPr>
          <a:xfrm>
            <a:off x="363684" y="278653"/>
            <a:ext cx="11487064" cy="746595"/>
          </a:xfrm>
          <a:prstGeom prst="roundRect">
            <a:avLst/>
          </a:prstGeom>
          <a:solidFill>
            <a:srgbClr val="BEBD31"/>
          </a:solidFill>
          <a:ln>
            <a:solidFill>
              <a:srgbClr val="BE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nl-BE" sz="2100" dirty="0">
              <a:latin typeface="+mj-lt"/>
            </a:endParaRPr>
          </a:p>
        </p:txBody>
      </p:sp>
    </p:spTree>
    <p:extLst>
      <p:ext uri="{BB962C8B-B14F-4D97-AF65-F5344CB8AC3E}">
        <p14:creationId xmlns:p14="http://schemas.microsoft.com/office/powerpoint/2010/main" val="159077715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5" r:id="rId7"/>
    <p:sldLayoutId id="2147483706" r:id="rId8"/>
  </p:sldLayoutIdLst>
  <p:hf hdr="0" ftr="0"/>
  <p:txStyles>
    <p:titleStyle>
      <a:lvl1pPr algn="ctr" defTabSz="685800" rtl="0" eaLnBrk="1" latinLnBrk="0" hangingPunct="1">
        <a:spcBef>
          <a:spcPct val="0"/>
        </a:spcBef>
        <a:buNone/>
        <a:defRPr sz="3300" kern="1200" baseline="0">
          <a:solidFill>
            <a:schemeClr val="bg1">
              <a:lumMod val="50000"/>
            </a:schemeClr>
          </a:solidFill>
          <a:latin typeface="Flanders Art Sans Medium" panose="00000600000000000000" pitchFamily="2"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baseline="0">
          <a:solidFill>
            <a:schemeClr val="tx1">
              <a:lumMod val="50000"/>
              <a:lumOff val="50000"/>
            </a:schemeClr>
          </a:solidFill>
          <a:latin typeface="Flanders Art Sans" panose="00000500000000000000" pitchFamily="2"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baseline="0">
          <a:solidFill>
            <a:schemeClr val="tx1">
              <a:lumMod val="50000"/>
              <a:lumOff val="50000"/>
            </a:schemeClr>
          </a:solidFill>
          <a:latin typeface="Flanders Art Sans" panose="00000500000000000000" pitchFamily="2"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baseline="0">
          <a:solidFill>
            <a:schemeClr val="tx1">
              <a:lumMod val="50000"/>
              <a:lumOff val="50000"/>
            </a:schemeClr>
          </a:solidFill>
          <a:latin typeface="Flanders Art Sans" panose="00000500000000000000" pitchFamily="2"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baseline="0">
          <a:solidFill>
            <a:schemeClr val="tx1">
              <a:lumMod val="50000"/>
              <a:lumOff val="50000"/>
            </a:schemeClr>
          </a:solidFill>
          <a:latin typeface="Flanders Art Sans" panose="00000500000000000000" pitchFamily="2"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baseline="0">
          <a:solidFill>
            <a:schemeClr val="tx1">
              <a:lumMod val="50000"/>
              <a:lumOff val="50000"/>
            </a:schemeClr>
          </a:solidFill>
          <a:latin typeface="Flanders Art Sans" panose="00000500000000000000" pitchFamily="2"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images.google.be/imgres?imgurl=http://school.discovery.com/clipart/images/diploma.gif&amp;imgrefurl=http://school.discovery.com/clipart/clip/diploma.html&amp;h=551&amp;w=500&amp;sz=7&amp;hl=nl&amp;start=5&amp;tbnid=tHTR7hRby_C5MM:&amp;tbnh=133&amp;tbnw=121&amp;prev=/images?q%3Ddiploma%26gbv%3D2%26svnum%3D10%26hl%3Dnl%26sa%3D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4.wmf"/></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hyperlink" Target="https://www.vclbleuven.be/kiezen-na-het-het-lager-onderwij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7.wmf"/></Relationships>
</file>

<file path=ppt/slides/_rels/slide39.xml.rels><?xml version="1.0" encoding="UTF-8" standalone="yes"?>
<Relationships xmlns="http://schemas.openxmlformats.org/package/2006/relationships"><Relationship Id="rId3" Type="http://schemas.openxmlformats.org/officeDocument/2006/relationships/hyperlink" Target="http://images.google.be/imgres?imgurl=http://www.tommies.nl/images/Hommel%20nadenken_site.JPG&amp;imgrefurl=http://mijneigensoap.punt.nl/index.php?r%3D1%26id%3D278627%26tbl_archief%3D0&amp;h=233&amp;w=308&amp;sz=61&amp;hl=nl&amp;start=1&amp;tbnid=EnY1BUF0A0xmSM:&amp;tbnh=89&amp;tbnw=117&amp;prev=/images?q%3Dnadenken%26svnum%3D10%26hl%3Dnl%26sa%3DN"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hyperlink" Target="http://www.onderwijskiezer.be/"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aanmelden.school/deelnemende-scholen.html" TargetMode="External"/><Relationship Id="rId2" Type="http://schemas.openxmlformats.org/officeDocument/2006/relationships/hyperlink" Target="http://www.aanmelden.school/" TargetMode="Externa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hyperlink" Target="http://www.inschrijveninbrussel.be/"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10089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95A97F3F-E62C-4727-AE0E-7C342BC6F34D}" type="slidenum">
              <a:rPr lang="nl-BE" smtClean="0"/>
              <a:t>9</a:t>
            </a:fld>
            <a:endParaRPr lang="nl-BE"/>
          </a:p>
        </p:txBody>
      </p:sp>
      <p:sp>
        <p:nvSpPr>
          <p:cNvPr id="5" name="Titel 4"/>
          <p:cNvSpPr>
            <a:spLocks noGrp="1"/>
          </p:cNvSpPr>
          <p:nvPr>
            <p:ph type="title"/>
          </p:nvPr>
        </p:nvSpPr>
        <p:spPr/>
        <p:txBody>
          <a:bodyPr/>
          <a:lstStyle/>
          <a:p>
            <a:r>
              <a:rPr lang="nl-BE" sz="4000" dirty="0">
                <a:latin typeface="+mj-lt"/>
              </a:rPr>
              <a:t>Schema eerste graad</a:t>
            </a:r>
          </a:p>
        </p:txBody>
      </p:sp>
      <p:sp>
        <p:nvSpPr>
          <p:cNvPr id="6" name="Afgeronde rechthoek 5"/>
          <p:cNvSpPr/>
          <p:nvPr/>
        </p:nvSpPr>
        <p:spPr>
          <a:xfrm>
            <a:off x="2623728" y="1988840"/>
            <a:ext cx="5940000" cy="86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Algemene vorming – 27 lesuren</a:t>
            </a:r>
          </a:p>
        </p:txBody>
      </p:sp>
      <p:sp>
        <p:nvSpPr>
          <p:cNvPr id="7" name="Afgeronde rechthoek 6"/>
          <p:cNvSpPr/>
          <p:nvPr/>
        </p:nvSpPr>
        <p:spPr>
          <a:xfrm>
            <a:off x="2629357" y="3284983"/>
            <a:ext cx="504000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Algemene vorming – 25 lesuren</a:t>
            </a:r>
          </a:p>
        </p:txBody>
      </p:sp>
      <p:sp>
        <p:nvSpPr>
          <p:cNvPr id="9" name="Afgeronde rechthoek 8"/>
          <p:cNvSpPr/>
          <p:nvPr/>
        </p:nvSpPr>
        <p:spPr>
          <a:xfrm>
            <a:off x="2629356" y="4581127"/>
            <a:ext cx="396000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Algemene vorming – 20 lesuren</a:t>
            </a:r>
          </a:p>
        </p:txBody>
      </p:sp>
      <p:sp>
        <p:nvSpPr>
          <p:cNvPr id="10" name="Afgeronde rechthoek 9"/>
          <p:cNvSpPr/>
          <p:nvPr/>
        </p:nvSpPr>
        <p:spPr>
          <a:xfrm>
            <a:off x="8907880" y="1988840"/>
            <a:ext cx="2012656" cy="864000"/>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Differentiatie 5 lesuren</a:t>
            </a:r>
          </a:p>
        </p:txBody>
      </p:sp>
      <p:sp>
        <p:nvSpPr>
          <p:cNvPr id="14" name="Afgeronde rechthoek 13"/>
          <p:cNvSpPr/>
          <p:nvPr/>
        </p:nvSpPr>
        <p:spPr>
          <a:xfrm>
            <a:off x="9336360" y="3284983"/>
            <a:ext cx="1584176"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Basisoptie 5 lesuren</a:t>
            </a:r>
          </a:p>
        </p:txBody>
      </p:sp>
      <p:sp>
        <p:nvSpPr>
          <p:cNvPr id="15" name="Afgeronde rechthoek 14"/>
          <p:cNvSpPr/>
          <p:nvPr/>
        </p:nvSpPr>
        <p:spPr>
          <a:xfrm>
            <a:off x="8184232" y="4581127"/>
            <a:ext cx="2736304"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Basisoptie 10 lesuren</a:t>
            </a:r>
          </a:p>
        </p:txBody>
      </p:sp>
      <p:sp>
        <p:nvSpPr>
          <p:cNvPr id="18" name="Afgeronde rechthoek 17"/>
          <p:cNvSpPr/>
          <p:nvPr/>
        </p:nvSpPr>
        <p:spPr>
          <a:xfrm>
            <a:off x="6785032" y="4581127"/>
            <a:ext cx="1219180"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300" dirty="0"/>
              <a:t>Differentiatie</a:t>
            </a:r>
          </a:p>
          <a:p>
            <a:pPr algn="ctr"/>
            <a:r>
              <a:rPr lang="nl-BE" sz="1300" dirty="0"/>
              <a:t>2 lesuren</a:t>
            </a:r>
          </a:p>
        </p:txBody>
      </p:sp>
      <p:sp>
        <p:nvSpPr>
          <p:cNvPr id="19" name="Rechthoek 18"/>
          <p:cNvSpPr/>
          <p:nvPr/>
        </p:nvSpPr>
        <p:spPr>
          <a:xfrm>
            <a:off x="1199456" y="1988839"/>
            <a:ext cx="108012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1A</a:t>
            </a:r>
          </a:p>
          <a:p>
            <a:pPr algn="ctr"/>
            <a:r>
              <a:rPr lang="nl-BE" sz="2000" dirty="0"/>
              <a:t>1B</a:t>
            </a:r>
          </a:p>
        </p:txBody>
      </p:sp>
      <p:sp>
        <p:nvSpPr>
          <p:cNvPr id="20" name="Rechthoek 19"/>
          <p:cNvSpPr/>
          <p:nvPr/>
        </p:nvSpPr>
        <p:spPr>
          <a:xfrm>
            <a:off x="1199456" y="3272584"/>
            <a:ext cx="108012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2A</a:t>
            </a:r>
          </a:p>
        </p:txBody>
      </p:sp>
      <p:sp>
        <p:nvSpPr>
          <p:cNvPr id="21" name="Rechthoek 20"/>
          <p:cNvSpPr/>
          <p:nvPr/>
        </p:nvSpPr>
        <p:spPr>
          <a:xfrm>
            <a:off x="1199456" y="4581224"/>
            <a:ext cx="108012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2B</a:t>
            </a:r>
          </a:p>
        </p:txBody>
      </p:sp>
      <p:cxnSp>
        <p:nvCxnSpPr>
          <p:cNvPr id="12" name="Rechte verbindingslijn met pijl 11"/>
          <p:cNvCxnSpPr/>
          <p:nvPr/>
        </p:nvCxnSpPr>
        <p:spPr>
          <a:xfrm>
            <a:off x="777693" y="1569094"/>
            <a:ext cx="677478" cy="720080"/>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sp>
        <p:nvSpPr>
          <p:cNvPr id="22" name="Afgeronde rechthoek 21"/>
          <p:cNvSpPr/>
          <p:nvPr/>
        </p:nvSpPr>
        <p:spPr>
          <a:xfrm>
            <a:off x="7893268" y="3272585"/>
            <a:ext cx="1219180"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300" dirty="0"/>
              <a:t>Differentiatie</a:t>
            </a:r>
          </a:p>
          <a:p>
            <a:pPr algn="ctr"/>
            <a:r>
              <a:rPr lang="nl-BE" sz="1300" dirty="0"/>
              <a:t>2 lesuren</a:t>
            </a:r>
          </a:p>
        </p:txBody>
      </p:sp>
      <p:sp>
        <p:nvSpPr>
          <p:cNvPr id="11" name="Rechteraccolade 10"/>
          <p:cNvSpPr/>
          <p:nvPr/>
        </p:nvSpPr>
        <p:spPr>
          <a:xfrm rot="5400000">
            <a:off x="8661154" y="3761908"/>
            <a:ext cx="383259" cy="4135504"/>
          </a:xfrm>
          <a:prstGeom prst="rightBrace">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3" name="Tekstvak 12"/>
          <p:cNvSpPr txBox="1"/>
          <p:nvPr/>
        </p:nvSpPr>
        <p:spPr>
          <a:xfrm>
            <a:off x="8094061" y="6054276"/>
            <a:ext cx="2304256" cy="400110"/>
          </a:xfrm>
          <a:prstGeom prst="rect">
            <a:avLst/>
          </a:prstGeom>
          <a:noFill/>
        </p:spPr>
        <p:txBody>
          <a:bodyPr wrap="square" rtlCol="0">
            <a:spAutoFit/>
          </a:bodyPr>
          <a:lstStyle/>
          <a:p>
            <a:r>
              <a:rPr lang="nl-BE" sz="2000" dirty="0">
                <a:solidFill>
                  <a:schemeClr val="accent6"/>
                </a:solidFill>
              </a:rPr>
              <a:t>Keuzegedeelte</a:t>
            </a:r>
          </a:p>
        </p:txBody>
      </p:sp>
      <p:sp>
        <p:nvSpPr>
          <p:cNvPr id="23" name="Tijdelijke aanduiding voor datum 2"/>
          <p:cNvSpPr>
            <a:spLocks noGrp="1"/>
          </p:cNvSpPr>
          <p:nvPr>
            <p:ph type="dt" sz="half" idx="10"/>
          </p:nvPr>
        </p:nvSpPr>
        <p:spPr>
          <a:xfrm>
            <a:off x="215349" y="6453336"/>
            <a:ext cx="3120345" cy="365125"/>
          </a:xfrm>
        </p:spPr>
        <p:txBody>
          <a:bodyPr/>
          <a:lstStyle/>
          <a:p>
            <a:r>
              <a:rPr lang="nl-BE" sz="1100" dirty="0"/>
              <a:t>December 2020</a:t>
            </a:r>
          </a:p>
        </p:txBody>
      </p:sp>
    </p:spTree>
    <p:extLst>
      <p:ext uri="{BB962C8B-B14F-4D97-AF65-F5344CB8AC3E}">
        <p14:creationId xmlns:p14="http://schemas.microsoft.com/office/powerpoint/2010/main" val="569024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609600" y="1556792"/>
            <a:ext cx="10716684" cy="4536000"/>
          </a:xfrm>
        </p:spPr>
        <p:txBody>
          <a:bodyPr/>
          <a:lstStyle/>
          <a:p>
            <a:endParaRPr lang="nl-BE" dirty="0"/>
          </a:p>
          <a:p>
            <a:endParaRPr lang="nl-BE" dirty="0"/>
          </a:p>
        </p:txBody>
      </p:sp>
      <p:sp>
        <p:nvSpPr>
          <p:cNvPr id="4" name="Tijdelijke aanduiding voor dianummer 3"/>
          <p:cNvSpPr>
            <a:spLocks noGrp="1"/>
          </p:cNvSpPr>
          <p:nvPr>
            <p:ph type="sldNum" sz="quarter" idx="12"/>
          </p:nvPr>
        </p:nvSpPr>
        <p:spPr/>
        <p:txBody>
          <a:bodyPr/>
          <a:lstStyle/>
          <a:p>
            <a:fld id="{95A97F3F-E62C-4727-AE0E-7C342BC6F34D}" type="slidenum">
              <a:rPr lang="nl-BE" smtClean="0"/>
              <a:t>10</a:t>
            </a:fld>
            <a:endParaRPr lang="nl-BE"/>
          </a:p>
        </p:txBody>
      </p:sp>
      <p:sp>
        <p:nvSpPr>
          <p:cNvPr id="5" name="Titel 4"/>
          <p:cNvSpPr>
            <a:spLocks noGrp="1"/>
          </p:cNvSpPr>
          <p:nvPr>
            <p:ph type="title"/>
          </p:nvPr>
        </p:nvSpPr>
        <p:spPr/>
        <p:txBody>
          <a:bodyPr/>
          <a:lstStyle/>
          <a:p>
            <a:r>
              <a:rPr lang="nl-BE" sz="4000" dirty="0">
                <a:latin typeface="+mj-lt"/>
              </a:rPr>
              <a:t>Het eerste leerjaar A en B</a:t>
            </a:r>
          </a:p>
        </p:txBody>
      </p:sp>
      <p:sp>
        <p:nvSpPr>
          <p:cNvPr id="6" name="Afgeronde rechthoek 5"/>
          <p:cNvSpPr/>
          <p:nvPr/>
        </p:nvSpPr>
        <p:spPr>
          <a:xfrm>
            <a:off x="442224" y="1465093"/>
            <a:ext cx="7165944" cy="486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a:t>ALGEMENE VORMING – 27 LESUREN</a:t>
            </a:r>
          </a:p>
          <a:p>
            <a:pPr algn="ctr"/>
            <a:r>
              <a:rPr lang="nl-BE" sz="2000" b="1" dirty="0"/>
              <a:t>(vakken zoals Nederlands, Frans, wiskunde, natuurwetenschappen, geschiedenis, techniek,…)</a:t>
            </a:r>
          </a:p>
        </p:txBody>
      </p:sp>
      <p:sp>
        <p:nvSpPr>
          <p:cNvPr id="10" name="Afgeronde rechthoek 9"/>
          <p:cNvSpPr/>
          <p:nvPr/>
        </p:nvSpPr>
        <p:spPr>
          <a:xfrm>
            <a:off x="8213449" y="1464930"/>
            <a:ext cx="3312368" cy="486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a:t>DIFFERENTIATIE – </a:t>
            </a:r>
          </a:p>
          <a:p>
            <a:pPr algn="ctr"/>
            <a:r>
              <a:rPr lang="nl-BE" sz="2400" b="1" dirty="0"/>
              <a:t>5 LESUREN</a:t>
            </a:r>
          </a:p>
          <a:p>
            <a:pPr algn="ctr"/>
            <a:endParaRPr lang="nl-BE" b="1" dirty="0"/>
          </a:p>
          <a:p>
            <a:pPr algn="ctr"/>
            <a:endParaRPr lang="nl-BE" b="1" dirty="0"/>
          </a:p>
          <a:p>
            <a:pPr algn="ctr"/>
            <a:endParaRPr lang="nl-BE" b="1" dirty="0"/>
          </a:p>
          <a:p>
            <a:r>
              <a:rPr lang="nl-BE" sz="2000" dirty="0"/>
              <a:t>Verkennen (ontdekken)</a:t>
            </a:r>
          </a:p>
          <a:p>
            <a:r>
              <a:rPr lang="nl-BE" sz="2000" dirty="0"/>
              <a:t>Versterken (remediëren)</a:t>
            </a:r>
          </a:p>
          <a:p>
            <a:r>
              <a:rPr lang="nl-BE" sz="2000" dirty="0"/>
              <a:t>Verdiepen (verbreden)</a:t>
            </a:r>
          </a:p>
          <a:p>
            <a:endParaRPr lang="nl-BE" sz="2400" b="1" dirty="0"/>
          </a:p>
          <a:p>
            <a:endParaRPr lang="nl-BE" sz="2400" b="1" dirty="0"/>
          </a:p>
          <a:p>
            <a:endParaRPr lang="nl-BE" sz="2400" b="1" dirty="0"/>
          </a:p>
        </p:txBody>
      </p:sp>
      <p:sp>
        <p:nvSpPr>
          <p:cNvPr id="8" name="Tijdelijke aanduiding voor datum 2"/>
          <p:cNvSpPr>
            <a:spLocks noGrp="1"/>
          </p:cNvSpPr>
          <p:nvPr>
            <p:ph type="dt" sz="half" idx="10"/>
          </p:nvPr>
        </p:nvSpPr>
        <p:spPr>
          <a:xfrm>
            <a:off x="215349" y="6453336"/>
            <a:ext cx="3120345" cy="365125"/>
          </a:xfrm>
        </p:spPr>
        <p:txBody>
          <a:bodyPr/>
          <a:lstStyle/>
          <a:p>
            <a:r>
              <a:rPr lang="nl-BE" sz="1100" dirty="0"/>
              <a:t>December 2020</a:t>
            </a:r>
          </a:p>
        </p:txBody>
      </p:sp>
    </p:spTree>
    <p:extLst>
      <p:ext uri="{BB962C8B-B14F-4D97-AF65-F5344CB8AC3E}">
        <p14:creationId xmlns:p14="http://schemas.microsoft.com/office/powerpoint/2010/main" val="3555921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53AAB6-19C4-41F4-A4AE-84C6D254E272}"/>
              </a:ext>
            </a:extLst>
          </p:cNvPr>
          <p:cNvSpPr>
            <a:spLocks noGrp="1"/>
          </p:cNvSpPr>
          <p:nvPr>
            <p:ph type="body" idx="1"/>
          </p:nvPr>
        </p:nvSpPr>
        <p:spPr>
          <a:xfrm>
            <a:off x="993109" y="2881635"/>
            <a:ext cx="10363200" cy="1500187"/>
          </a:xfrm>
        </p:spPr>
        <p:txBody>
          <a:bodyPr/>
          <a:lstStyle/>
          <a:p>
            <a:r>
              <a:rPr lang="nl-BE" sz="2000" b="1" dirty="0">
                <a:solidFill>
                  <a:schemeClr val="tx1"/>
                </a:solidFill>
              </a:rPr>
              <a:t>DIFFERENTIATIE</a:t>
            </a:r>
            <a:r>
              <a:rPr lang="nl-BE" sz="2000" dirty="0">
                <a:solidFill>
                  <a:schemeClr val="tx1"/>
                </a:solidFill>
              </a:rPr>
              <a:t> kan zijn :</a:t>
            </a:r>
          </a:p>
          <a:p>
            <a:pPr marL="342900" indent="-342900">
              <a:buAutoNum type="arabicPeriod"/>
            </a:pPr>
            <a:r>
              <a:rPr lang="nl-BE" sz="2000" b="1" dirty="0">
                <a:solidFill>
                  <a:schemeClr val="tx1"/>
                </a:solidFill>
              </a:rPr>
              <a:t>VERKENNEN </a:t>
            </a:r>
            <a:r>
              <a:rPr lang="nl-BE" sz="2000" dirty="0">
                <a:solidFill>
                  <a:schemeClr val="tx1"/>
                </a:solidFill>
              </a:rPr>
              <a:t>(ontdekken). Verschillende vakken verkennen.  School biedt pakketten aan. (Ontdekken wat de LL ligt).</a:t>
            </a:r>
          </a:p>
          <a:p>
            <a:pPr marL="342900" indent="-342900">
              <a:buAutoNum type="arabicPeriod"/>
            </a:pPr>
            <a:r>
              <a:rPr lang="nl-BE" sz="2000" b="1" dirty="0">
                <a:solidFill>
                  <a:schemeClr val="tx1"/>
                </a:solidFill>
              </a:rPr>
              <a:t>VERDIEPEN </a:t>
            </a:r>
            <a:r>
              <a:rPr lang="nl-BE" sz="2000" dirty="0">
                <a:solidFill>
                  <a:schemeClr val="tx1"/>
                </a:solidFill>
              </a:rPr>
              <a:t>(verbreden). Meer kennis of vaardigheden opdoen binnen de algemene vorming, of LL verdiept zich meer in klassieke talen (Latijn/Grieks)</a:t>
            </a:r>
          </a:p>
          <a:p>
            <a:pPr marL="342900" indent="-342900">
              <a:buAutoNum type="arabicPeriod"/>
            </a:pPr>
            <a:r>
              <a:rPr lang="nl-BE" sz="2000" b="1" dirty="0">
                <a:solidFill>
                  <a:schemeClr val="tx1"/>
                </a:solidFill>
              </a:rPr>
              <a:t>VERSTERKEN</a:t>
            </a:r>
            <a:r>
              <a:rPr lang="nl-BE" sz="2000" dirty="0">
                <a:solidFill>
                  <a:schemeClr val="tx1"/>
                </a:solidFill>
              </a:rPr>
              <a:t> (remediëren). Om nog extra uren te besteden aan de leerstof die de LL nog niet onder de knie heeft. Als de basisvorming onvoldoende verworven is kan de LL een gedeelte van de tijd gebruiken om te versterken in de leerstof.</a:t>
            </a:r>
          </a:p>
        </p:txBody>
      </p:sp>
      <p:sp>
        <p:nvSpPr>
          <p:cNvPr id="3" name="Tijdelijke aanduiding voor datum 2">
            <a:extLst>
              <a:ext uri="{FF2B5EF4-FFF2-40B4-BE49-F238E27FC236}">
                <a16:creationId xmlns:a16="http://schemas.microsoft.com/office/drawing/2014/main" id="{7E463B7B-31F3-4F0A-8B4A-B07F1DFFD78B}"/>
              </a:ext>
            </a:extLst>
          </p:cNvPr>
          <p:cNvSpPr>
            <a:spLocks noGrp="1"/>
          </p:cNvSpPr>
          <p:nvPr>
            <p:ph type="dt" sz="half" idx="10"/>
          </p:nvPr>
        </p:nvSpPr>
        <p:spPr/>
        <p:txBody>
          <a:bodyPr/>
          <a:lstStyle/>
          <a:p>
            <a:r>
              <a:rPr lang="nl-BE" sz="1050" dirty="0"/>
              <a:t>December 2020</a:t>
            </a:r>
          </a:p>
        </p:txBody>
      </p:sp>
      <p:sp>
        <p:nvSpPr>
          <p:cNvPr id="4" name="Tijdelijke aanduiding voor dianummer 3">
            <a:extLst>
              <a:ext uri="{FF2B5EF4-FFF2-40B4-BE49-F238E27FC236}">
                <a16:creationId xmlns:a16="http://schemas.microsoft.com/office/drawing/2014/main" id="{22DB3ED6-BD73-4951-AFE3-0FAE27790336}"/>
              </a:ext>
            </a:extLst>
          </p:cNvPr>
          <p:cNvSpPr>
            <a:spLocks noGrp="1"/>
          </p:cNvSpPr>
          <p:nvPr>
            <p:ph type="sldNum" sz="quarter" idx="12"/>
          </p:nvPr>
        </p:nvSpPr>
        <p:spPr/>
        <p:txBody>
          <a:bodyPr/>
          <a:lstStyle/>
          <a:p>
            <a:fld id="{95A97F3F-E62C-4727-AE0E-7C342BC6F34D}" type="slidenum">
              <a:rPr lang="nl-BE" smtClean="0"/>
              <a:t>11</a:t>
            </a:fld>
            <a:endParaRPr lang="nl-BE"/>
          </a:p>
        </p:txBody>
      </p:sp>
      <p:sp>
        <p:nvSpPr>
          <p:cNvPr id="5" name="Titel 4">
            <a:extLst>
              <a:ext uri="{FF2B5EF4-FFF2-40B4-BE49-F238E27FC236}">
                <a16:creationId xmlns:a16="http://schemas.microsoft.com/office/drawing/2014/main" id="{0F685542-3A65-496C-9740-CC850BC0A9D6}"/>
              </a:ext>
            </a:extLst>
          </p:cNvPr>
          <p:cNvSpPr>
            <a:spLocks noGrp="1"/>
          </p:cNvSpPr>
          <p:nvPr>
            <p:ph type="title"/>
          </p:nvPr>
        </p:nvSpPr>
        <p:spPr/>
        <p:txBody>
          <a:bodyPr/>
          <a:lstStyle/>
          <a:p>
            <a:r>
              <a:rPr lang="nl-BE" dirty="0"/>
              <a:t>Differentiatie – 5 lesuren.</a:t>
            </a:r>
          </a:p>
        </p:txBody>
      </p:sp>
    </p:spTree>
    <p:extLst>
      <p:ext uri="{BB962C8B-B14F-4D97-AF65-F5344CB8AC3E}">
        <p14:creationId xmlns:p14="http://schemas.microsoft.com/office/powerpoint/2010/main" val="426043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D223E52-03E3-41E8-8ADF-65FE3F6BFD76}"/>
              </a:ext>
            </a:extLst>
          </p:cNvPr>
          <p:cNvSpPr>
            <a:spLocks noGrp="1"/>
          </p:cNvSpPr>
          <p:nvPr>
            <p:ph type="body" idx="1"/>
          </p:nvPr>
        </p:nvSpPr>
        <p:spPr>
          <a:xfrm>
            <a:off x="767408" y="1489869"/>
            <a:ext cx="10414860" cy="4641474"/>
          </a:xfrm>
        </p:spPr>
        <p:txBody>
          <a:bodyPr/>
          <a:lstStyle/>
          <a:p>
            <a:endParaRPr lang="nl-BE" dirty="0"/>
          </a:p>
          <a:p>
            <a:endParaRPr lang="nl-BE" dirty="0"/>
          </a:p>
          <a:p>
            <a:endParaRPr lang="nl-BE" dirty="0"/>
          </a:p>
          <a:p>
            <a:endParaRPr lang="nl-BE" dirty="0"/>
          </a:p>
          <a:p>
            <a:r>
              <a:rPr lang="nl-BE" dirty="0">
                <a:solidFill>
                  <a:schemeClr val="tx1"/>
                </a:solidFill>
              </a:rPr>
              <a:t>Scholen geven benaming aan de optie (5 differentiatie lesuren).  Enkele voorbeelden…</a:t>
            </a:r>
          </a:p>
          <a:p>
            <a:endParaRPr lang="nl-BE" dirty="0">
              <a:solidFill>
                <a:schemeClr val="tx1"/>
              </a:solidFill>
            </a:endParaRPr>
          </a:p>
          <a:p>
            <a:pPr marL="285750" indent="-285750">
              <a:buFontTx/>
              <a:buChar char="-"/>
            </a:pPr>
            <a:r>
              <a:rPr lang="nl-BE" dirty="0" err="1">
                <a:solidFill>
                  <a:schemeClr val="tx1"/>
                </a:solidFill>
              </a:rPr>
              <a:t>Flex</a:t>
            </a:r>
            <a:r>
              <a:rPr lang="nl-BE" dirty="0">
                <a:solidFill>
                  <a:schemeClr val="tx1"/>
                </a:solidFill>
              </a:rPr>
              <a:t> (flexuren Nederlands, Frans, wiskunde)</a:t>
            </a:r>
          </a:p>
          <a:p>
            <a:pPr marL="285750" indent="-285750">
              <a:buFontTx/>
              <a:buChar char="-"/>
            </a:pPr>
            <a:r>
              <a:rPr lang="nl-BE" dirty="0">
                <a:solidFill>
                  <a:schemeClr val="tx1"/>
                </a:solidFill>
              </a:rPr>
              <a:t>Latijn</a:t>
            </a:r>
          </a:p>
          <a:p>
            <a:pPr marL="285750" indent="-285750">
              <a:buFontTx/>
              <a:buChar char="-"/>
            </a:pPr>
            <a:r>
              <a:rPr lang="nl-BE" dirty="0">
                <a:solidFill>
                  <a:schemeClr val="tx1"/>
                </a:solidFill>
              </a:rPr>
              <a:t>OOM (ondersteuning op maat (remediëren, bijsturen, uitdiepen.)</a:t>
            </a:r>
          </a:p>
          <a:p>
            <a:pPr marL="285750" indent="-285750">
              <a:buFontTx/>
              <a:buChar char="-"/>
            </a:pPr>
            <a:r>
              <a:rPr lang="nl-BE" dirty="0">
                <a:solidFill>
                  <a:schemeClr val="tx1"/>
                </a:solidFill>
              </a:rPr>
              <a:t>Stem</a:t>
            </a:r>
          </a:p>
          <a:p>
            <a:pPr marL="285750" indent="-285750">
              <a:buFontTx/>
              <a:buChar char="-"/>
            </a:pPr>
            <a:r>
              <a:rPr lang="nl-BE" dirty="0">
                <a:solidFill>
                  <a:schemeClr val="tx1"/>
                </a:solidFill>
              </a:rPr>
              <a:t>Sport</a:t>
            </a:r>
          </a:p>
          <a:p>
            <a:pPr marL="285750" indent="-285750">
              <a:buFontTx/>
              <a:buChar char="-"/>
            </a:pPr>
            <a:r>
              <a:rPr lang="nl-BE" dirty="0">
                <a:solidFill>
                  <a:schemeClr val="tx1"/>
                </a:solidFill>
              </a:rPr>
              <a:t>Kunst en cultuur</a:t>
            </a:r>
          </a:p>
          <a:p>
            <a:pPr marL="285750" indent="-285750">
              <a:buFontTx/>
              <a:buChar char="-"/>
            </a:pPr>
            <a:r>
              <a:rPr lang="nl-BE" dirty="0">
                <a:solidFill>
                  <a:schemeClr val="tx1"/>
                </a:solidFill>
              </a:rPr>
              <a:t>Move en mind (move = verdieping in alternatieve sporten, mind = waarom bewegen, gezonde voeding).</a:t>
            </a:r>
          </a:p>
          <a:p>
            <a:pPr marL="285750" indent="-285750">
              <a:buFontTx/>
              <a:buChar char="-"/>
            </a:pPr>
            <a:r>
              <a:rPr lang="nl-BE" dirty="0">
                <a:solidFill>
                  <a:schemeClr val="tx1"/>
                </a:solidFill>
              </a:rPr>
              <a:t>CLIL (content </a:t>
            </a:r>
            <a:r>
              <a:rPr lang="nl-BE" dirty="0" err="1">
                <a:solidFill>
                  <a:schemeClr val="tx1"/>
                </a:solidFill>
              </a:rPr>
              <a:t>and</a:t>
            </a:r>
            <a:r>
              <a:rPr lang="nl-BE" dirty="0">
                <a:solidFill>
                  <a:schemeClr val="tx1"/>
                </a:solidFill>
              </a:rPr>
              <a:t> </a:t>
            </a:r>
            <a:r>
              <a:rPr lang="nl-BE" dirty="0" err="1">
                <a:solidFill>
                  <a:schemeClr val="tx1"/>
                </a:solidFill>
              </a:rPr>
              <a:t>language</a:t>
            </a:r>
            <a:r>
              <a:rPr lang="nl-BE" dirty="0">
                <a:solidFill>
                  <a:schemeClr val="tx1"/>
                </a:solidFill>
              </a:rPr>
              <a:t> </a:t>
            </a:r>
            <a:r>
              <a:rPr lang="nl-BE" dirty="0" err="1">
                <a:solidFill>
                  <a:schemeClr val="tx1"/>
                </a:solidFill>
              </a:rPr>
              <a:t>Integrated</a:t>
            </a:r>
            <a:r>
              <a:rPr lang="nl-BE" dirty="0">
                <a:solidFill>
                  <a:schemeClr val="tx1"/>
                </a:solidFill>
              </a:rPr>
              <a:t>) = meertalig onderwijs. In een andere taal dan in het Nederlands.</a:t>
            </a:r>
          </a:p>
          <a:p>
            <a:pPr marL="285750" indent="-285750">
              <a:buFontTx/>
              <a:buChar char="-"/>
            </a:pPr>
            <a:r>
              <a:rPr lang="nl-BE" dirty="0">
                <a:solidFill>
                  <a:schemeClr val="tx1"/>
                </a:solidFill>
              </a:rPr>
              <a:t>Nederlands, Frans, wiskunde</a:t>
            </a:r>
          </a:p>
          <a:p>
            <a:pPr marL="285750" indent="-285750">
              <a:buFontTx/>
              <a:buChar char="-"/>
            </a:pPr>
            <a:r>
              <a:rPr lang="nl-BE" dirty="0">
                <a:solidFill>
                  <a:schemeClr val="tx1"/>
                </a:solidFill>
              </a:rPr>
              <a:t>Horizon (mens en samenleving (kennismaken met sociale, maatschappelijke en economische thema’s</a:t>
            </a:r>
          </a:p>
          <a:p>
            <a:pPr marL="285750" indent="-285750">
              <a:buFontTx/>
              <a:buChar char="-"/>
            </a:pPr>
            <a:r>
              <a:rPr lang="nl-BE" dirty="0">
                <a:solidFill>
                  <a:schemeClr val="tx1"/>
                </a:solidFill>
              </a:rPr>
              <a:t>Plus : Tools </a:t>
            </a:r>
            <a:r>
              <a:rPr lang="nl-BE" dirty="0" err="1">
                <a:solidFill>
                  <a:schemeClr val="tx1"/>
                </a:solidFill>
              </a:rPr>
              <a:t>for</a:t>
            </a:r>
            <a:r>
              <a:rPr lang="nl-BE" dirty="0">
                <a:solidFill>
                  <a:schemeClr val="tx1"/>
                </a:solidFill>
              </a:rPr>
              <a:t> life (persoonlijke ontwikkeling), LOEP (leren, ontdekken, ervaren en presteren). Talentenlabo (leren kennen van eigen interesses.)</a:t>
            </a:r>
          </a:p>
          <a:p>
            <a:pPr marL="285750" indent="-285750">
              <a:buFontTx/>
              <a:buChar char="-"/>
            </a:pPr>
            <a:r>
              <a:rPr lang="nl-BE" dirty="0">
                <a:solidFill>
                  <a:schemeClr val="tx1"/>
                </a:solidFill>
              </a:rPr>
              <a:t>Eye4talent : creatief en probleemoplossend je horizon verruimen.</a:t>
            </a:r>
          </a:p>
          <a:p>
            <a:pPr marL="285750" indent="-285750">
              <a:buFontTx/>
              <a:buChar char="-"/>
            </a:pPr>
            <a:r>
              <a:rPr lang="nl-BE" dirty="0">
                <a:solidFill>
                  <a:schemeClr val="tx1"/>
                </a:solidFill>
              </a:rPr>
              <a:t>Talentenmodule (Klassieke talen, Frans, taal en cultuur.)</a:t>
            </a:r>
          </a:p>
          <a:p>
            <a:pPr marL="285750" indent="-285750">
              <a:buFontTx/>
              <a:buChar char="-"/>
            </a:pPr>
            <a:endParaRPr lang="nl-BE" dirty="0"/>
          </a:p>
        </p:txBody>
      </p:sp>
      <p:sp>
        <p:nvSpPr>
          <p:cNvPr id="3" name="Tijdelijke aanduiding voor datum 2">
            <a:extLst>
              <a:ext uri="{FF2B5EF4-FFF2-40B4-BE49-F238E27FC236}">
                <a16:creationId xmlns:a16="http://schemas.microsoft.com/office/drawing/2014/main" id="{0B2817FD-6F18-4DF9-8298-C9C05A0ADCD8}"/>
              </a:ext>
            </a:extLst>
          </p:cNvPr>
          <p:cNvSpPr>
            <a:spLocks noGrp="1"/>
          </p:cNvSpPr>
          <p:nvPr>
            <p:ph type="dt" sz="half" idx="10"/>
          </p:nvPr>
        </p:nvSpPr>
        <p:spPr/>
        <p:txBody>
          <a:bodyPr/>
          <a:lstStyle/>
          <a:p>
            <a:r>
              <a:rPr lang="nl-BE" sz="1050" dirty="0"/>
              <a:t>December 2020</a:t>
            </a:r>
          </a:p>
        </p:txBody>
      </p:sp>
      <p:sp>
        <p:nvSpPr>
          <p:cNvPr id="4" name="Tijdelijke aanduiding voor dianummer 3">
            <a:extLst>
              <a:ext uri="{FF2B5EF4-FFF2-40B4-BE49-F238E27FC236}">
                <a16:creationId xmlns:a16="http://schemas.microsoft.com/office/drawing/2014/main" id="{97816BB7-5A09-4280-ADE1-DED2C7603EFF}"/>
              </a:ext>
            </a:extLst>
          </p:cNvPr>
          <p:cNvSpPr>
            <a:spLocks noGrp="1"/>
          </p:cNvSpPr>
          <p:nvPr>
            <p:ph type="sldNum" sz="quarter" idx="12"/>
          </p:nvPr>
        </p:nvSpPr>
        <p:spPr/>
        <p:txBody>
          <a:bodyPr/>
          <a:lstStyle/>
          <a:p>
            <a:fld id="{95A97F3F-E62C-4727-AE0E-7C342BC6F34D}" type="slidenum">
              <a:rPr lang="nl-BE" smtClean="0"/>
              <a:t>12</a:t>
            </a:fld>
            <a:endParaRPr lang="nl-BE"/>
          </a:p>
        </p:txBody>
      </p:sp>
      <p:sp>
        <p:nvSpPr>
          <p:cNvPr id="5" name="Titel 4">
            <a:extLst>
              <a:ext uri="{FF2B5EF4-FFF2-40B4-BE49-F238E27FC236}">
                <a16:creationId xmlns:a16="http://schemas.microsoft.com/office/drawing/2014/main" id="{BA64A50F-C8DA-4B95-9C6B-EDA5CBAB79F8}"/>
              </a:ext>
            </a:extLst>
          </p:cNvPr>
          <p:cNvSpPr>
            <a:spLocks noGrp="1"/>
          </p:cNvSpPr>
          <p:nvPr>
            <p:ph type="title"/>
          </p:nvPr>
        </p:nvSpPr>
        <p:spPr/>
        <p:txBody>
          <a:bodyPr/>
          <a:lstStyle/>
          <a:p>
            <a:r>
              <a:rPr lang="nl-BE" dirty="0"/>
              <a:t>Voorbeelden van opties in het eerste jaar</a:t>
            </a:r>
          </a:p>
        </p:txBody>
      </p:sp>
    </p:spTree>
    <p:extLst>
      <p:ext uri="{BB962C8B-B14F-4D97-AF65-F5344CB8AC3E}">
        <p14:creationId xmlns:p14="http://schemas.microsoft.com/office/powerpoint/2010/main" val="3099590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5654864-78A5-412E-BF27-061CF3C1AC59}"/>
              </a:ext>
            </a:extLst>
          </p:cNvPr>
          <p:cNvSpPr>
            <a:spLocks noGrp="1"/>
          </p:cNvSpPr>
          <p:nvPr>
            <p:ph type="body" idx="1"/>
          </p:nvPr>
        </p:nvSpPr>
        <p:spPr>
          <a:xfrm>
            <a:off x="609600" y="1196752"/>
            <a:ext cx="10716684" cy="5040559"/>
          </a:xfrm>
        </p:spPr>
        <p:txBody>
          <a:bodyPr/>
          <a:lstStyle/>
          <a:p>
            <a:endParaRPr lang="nl-BE" dirty="0"/>
          </a:p>
        </p:txBody>
      </p:sp>
      <p:sp>
        <p:nvSpPr>
          <p:cNvPr id="6" name="Titel 4">
            <a:extLst>
              <a:ext uri="{FF2B5EF4-FFF2-40B4-BE49-F238E27FC236}">
                <a16:creationId xmlns:a16="http://schemas.microsoft.com/office/drawing/2014/main" id="{95BD927D-019A-42EC-8B73-E5CFD0EE2F2B}"/>
              </a:ext>
            </a:extLst>
          </p:cNvPr>
          <p:cNvSpPr>
            <a:spLocks noGrp="1"/>
          </p:cNvSpPr>
          <p:nvPr>
            <p:ph type="title"/>
          </p:nvPr>
        </p:nvSpPr>
        <p:spPr>
          <a:xfrm>
            <a:off x="609600" y="312738"/>
            <a:ext cx="10972800" cy="633412"/>
          </a:xfrm>
        </p:spPr>
        <p:txBody>
          <a:bodyPr/>
          <a:lstStyle/>
          <a:p>
            <a:r>
              <a:rPr lang="nl-BE" sz="3200" dirty="0"/>
              <a:t>Voorbeeld 1: 1A </a:t>
            </a:r>
          </a:p>
        </p:txBody>
      </p:sp>
      <p:sp>
        <p:nvSpPr>
          <p:cNvPr id="8" name="Afgeronde rechthoek 5">
            <a:extLst>
              <a:ext uri="{FF2B5EF4-FFF2-40B4-BE49-F238E27FC236}">
                <a16:creationId xmlns:a16="http://schemas.microsoft.com/office/drawing/2014/main" id="{505E2CA7-056F-49D8-9AAD-C827FE3C5F8E}"/>
              </a:ext>
            </a:extLst>
          </p:cNvPr>
          <p:cNvSpPr/>
          <p:nvPr/>
        </p:nvSpPr>
        <p:spPr>
          <a:xfrm>
            <a:off x="442223" y="1346946"/>
            <a:ext cx="7347733" cy="5394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a:t>ALGEMENE VORMING – 27 LESUREN</a:t>
            </a:r>
          </a:p>
          <a:p>
            <a:r>
              <a:rPr lang="nl-BE" sz="1600" dirty="0"/>
              <a:t>STEM</a:t>
            </a:r>
          </a:p>
          <a:p>
            <a:pPr marL="285750" indent="-285750">
              <a:buFont typeface="Arial" panose="020B0604020202020204" pitchFamily="34" charset="0"/>
              <a:buChar char="•"/>
            </a:pPr>
            <a:r>
              <a:rPr lang="nl-BE" sz="1600" dirty="0"/>
              <a:t>4u wiskunde </a:t>
            </a:r>
          </a:p>
          <a:p>
            <a:pPr marL="285750" indent="-285750">
              <a:buFont typeface="Arial" panose="020B0604020202020204" pitchFamily="34" charset="0"/>
              <a:buChar char="•"/>
            </a:pPr>
            <a:r>
              <a:rPr lang="nl-BE" sz="1600" dirty="0"/>
              <a:t>2u natuurwetenschappen</a:t>
            </a:r>
          </a:p>
          <a:p>
            <a:pPr marL="285750" indent="-285750">
              <a:buFont typeface="Arial" panose="020B0604020202020204" pitchFamily="34" charset="0"/>
              <a:buChar char="•"/>
            </a:pPr>
            <a:r>
              <a:rPr lang="nl-BE" sz="1600" dirty="0"/>
              <a:t>2u techniek</a:t>
            </a:r>
          </a:p>
          <a:p>
            <a:pPr marL="285750" indent="-285750">
              <a:buFont typeface="Arial" panose="020B0604020202020204" pitchFamily="34" charset="0"/>
              <a:buChar char="•"/>
            </a:pPr>
            <a:r>
              <a:rPr lang="nl-BE" sz="1600" dirty="0"/>
              <a:t>2u aardrijkskunde</a:t>
            </a:r>
          </a:p>
          <a:p>
            <a:pPr marL="285750" indent="-285750">
              <a:buFont typeface="Arial" panose="020B0604020202020204" pitchFamily="34" charset="0"/>
              <a:buChar char="•"/>
            </a:pPr>
            <a:endParaRPr lang="nl-BE" sz="1600" dirty="0"/>
          </a:p>
          <a:p>
            <a:r>
              <a:rPr lang="nl-BE" sz="1600" dirty="0"/>
              <a:t>Expressie</a:t>
            </a:r>
          </a:p>
          <a:p>
            <a:pPr marL="285750" indent="-285750">
              <a:buFont typeface="Arial" panose="020B0604020202020204" pitchFamily="34" charset="0"/>
              <a:buChar char="•"/>
            </a:pPr>
            <a:r>
              <a:rPr lang="nl-BE" sz="1600" dirty="0"/>
              <a:t>2u lichamelijke opvoeding</a:t>
            </a:r>
          </a:p>
          <a:p>
            <a:pPr marL="285750" indent="-285750">
              <a:buFont typeface="Arial" panose="020B0604020202020204" pitchFamily="34" charset="0"/>
              <a:buChar char="•"/>
            </a:pPr>
            <a:r>
              <a:rPr lang="nl-BE" sz="1600" dirty="0"/>
              <a:t>2u beeld</a:t>
            </a:r>
          </a:p>
          <a:p>
            <a:pPr marL="285750" indent="-285750">
              <a:buFont typeface="Arial" panose="020B0604020202020204" pitchFamily="34" charset="0"/>
              <a:buChar char="•"/>
            </a:pPr>
            <a:endParaRPr lang="nl-BE" sz="1600" dirty="0"/>
          </a:p>
          <a:p>
            <a:r>
              <a:rPr lang="nl-BE" sz="1600" dirty="0"/>
              <a:t>Taal</a:t>
            </a:r>
          </a:p>
          <a:p>
            <a:pPr marL="285750" indent="-285750">
              <a:buFont typeface="Arial" panose="020B0604020202020204" pitchFamily="34" charset="0"/>
              <a:buChar char="•"/>
            </a:pPr>
            <a:r>
              <a:rPr lang="nl-BE" sz="1600" dirty="0"/>
              <a:t>4u Nederlands</a:t>
            </a:r>
          </a:p>
          <a:p>
            <a:pPr marL="285750" indent="-285750">
              <a:buFont typeface="Arial" panose="020B0604020202020204" pitchFamily="34" charset="0"/>
              <a:buChar char="•"/>
            </a:pPr>
            <a:r>
              <a:rPr lang="nl-BE" sz="1600" dirty="0"/>
              <a:t>4u Frans</a:t>
            </a:r>
          </a:p>
          <a:p>
            <a:pPr marL="285750" indent="-285750">
              <a:buFont typeface="Arial" panose="020B0604020202020204" pitchFamily="34" charset="0"/>
              <a:buChar char="•"/>
            </a:pPr>
            <a:endParaRPr lang="nl-BE" sz="1600" dirty="0"/>
          </a:p>
          <a:p>
            <a:r>
              <a:rPr lang="nl-BE" sz="1600" dirty="0"/>
              <a:t>Samenleving</a:t>
            </a:r>
          </a:p>
          <a:p>
            <a:pPr marL="285750" indent="-285750">
              <a:buFont typeface="Arial" panose="020B0604020202020204" pitchFamily="34" charset="0"/>
              <a:buChar char="•"/>
            </a:pPr>
            <a:r>
              <a:rPr lang="nl-BE" sz="1600" dirty="0"/>
              <a:t>1u geschiedenis</a:t>
            </a:r>
          </a:p>
          <a:p>
            <a:pPr marL="285750" indent="-285750">
              <a:buFont typeface="Arial" panose="020B0604020202020204" pitchFamily="34" charset="0"/>
              <a:buChar char="•"/>
            </a:pPr>
            <a:r>
              <a:rPr lang="nl-BE" sz="1600" dirty="0"/>
              <a:t>2u mens en samenleving</a:t>
            </a:r>
          </a:p>
          <a:p>
            <a:pPr marL="285750" indent="-285750">
              <a:buFont typeface="Arial" panose="020B0604020202020204" pitchFamily="34" charset="0"/>
              <a:buChar char="•"/>
            </a:pPr>
            <a:r>
              <a:rPr lang="nl-BE" sz="1600" dirty="0"/>
              <a:t>2u godsdienst</a:t>
            </a:r>
          </a:p>
          <a:p>
            <a:pPr algn="ctr"/>
            <a:endParaRPr lang="nl-BE" sz="2400" b="1" dirty="0"/>
          </a:p>
        </p:txBody>
      </p:sp>
      <p:sp>
        <p:nvSpPr>
          <p:cNvPr id="9" name="Afgeronde rechthoek 9">
            <a:extLst>
              <a:ext uri="{FF2B5EF4-FFF2-40B4-BE49-F238E27FC236}">
                <a16:creationId xmlns:a16="http://schemas.microsoft.com/office/drawing/2014/main" id="{602DE590-9923-417C-8BAF-9CB078B899EC}"/>
              </a:ext>
            </a:extLst>
          </p:cNvPr>
          <p:cNvSpPr/>
          <p:nvPr/>
        </p:nvSpPr>
        <p:spPr>
          <a:xfrm>
            <a:off x="8213448" y="1346946"/>
            <a:ext cx="3536327" cy="5394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a:t>DIFFERENTIATIE – </a:t>
            </a:r>
          </a:p>
          <a:p>
            <a:pPr algn="ctr"/>
            <a:r>
              <a:rPr lang="nl-BE" sz="2400" b="1" dirty="0"/>
              <a:t>5 LESUREN</a:t>
            </a:r>
          </a:p>
          <a:p>
            <a:endParaRPr lang="nl-BE" sz="1600" dirty="0"/>
          </a:p>
          <a:p>
            <a:r>
              <a:rPr lang="nl-BE" sz="1600" dirty="0"/>
              <a:t>Open </a:t>
            </a:r>
            <a:r>
              <a:rPr lang="nl-BE" sz="1600" dirty="0" err="1"/>
              <a:t>LeerCentrum</a:t>
            </a:r>
            <a:r>
              <a:rPr lang="nl-BE" sz="1600" dirty="0"/>
              <a:t> (OLC)</a:t>
            </a:r>
          </a:p>
          <a:p>
            <a:pPr marL="285750" indent="-285750">
              <a:buFont typeface="Arial" panose="020B0604020202020204" pitchFamily="34" charset="0"/>
              <a:buChar char="•"/>
            </a:pPr>
            <a:r>
              <a:rPr lang="nl-BE" sz="1600" dirty="0"/>
              <a:t>1u wiskunde </a:t>
            </a:r>
          </a:p>
          <a:p>
            <a:pPr marL="285750" indent="-285750">
              <a:buFont typeface="Arial" panose="020B0604020202020204" pitchFamily="34" charset="0"/>
              <a:buChar char="•"/>
            </a:pPr>
            <a:r>
              <a:rPr lang="nl-BE" sz="1600" dirty="0"/>
              <a:t>1u Nederlands</a:t>
            </a:r>
          </a:p>
          <a:p>
            <a:pPr marL="285750" indent="-285750">
              <a:buFont typeface="Arial" panose="020B0604020202020204" pitchFamily="34" charset="0"/>
              <a:buChar char="•"/>
            </a:pPr>
            <a:r>
              <a:rPr lang="nl-BE" sz="1600" dirty="0"/>
              <a:t>1u Frans</a:t>
            </a:r>
          </a:p>
          <a:p>
            <a:pPr marL="285750" indent="-285750">
              <a:buFont typeface="Arial" panose="020B0604020202020204" pitchFamily="34" charset="0"/>
              <a:buChar char="•"/>
            </a:pPr>
            <a:r>
              <a:rPr lang="nl-BE" sz="1600" dirty="0"/>
              <a:t>1u differentiatieaanbod en/of extra taalvaardigheid Nederlands</a:t>
            </a:r>
          </a:p>
          <a:p>
            <a:pPr marL="285750" indent="-285750">
              <a:buFont typeface="Arial" panose="020B0604020202020204" pitchFamily="34" charset="0"/>
              <a:buChar char="•"/>
            </a:pPr>
            <a:endParaRPr lang="nl-BE" sz="1400" dirty="0"/>
          </a:p>
          <a:p>
            <a:r>
              <a:rPr lang="nl-BE" sz="1600" dirty="0"/>
              <a:t>KD-uur met klastitularis</a:t>
            </a:r>
          </a:p>
          <a:p>
            <a:endParaRPr lang="nl-BE" sz="1400" dirty="0"/>
          </a:p>
          <a:p>
            <a:r>
              <a:rPr lang="nl-BE" sz="1600" dirty="0"/>
              <a:t>2u keuzevakken – verkenning: </a:t>
            </a:r>
          </a:p>
          <a:p>
            <a:r>
              <a:rPr lang="nl-BE" sz="1600" dirty="0"/>
              <a:t>1 pakket te kiezen uit: </a:t>
            </a:r>
          </a:p>
          <a:p>
            <a:pPr marL="285750" indent="-285750">
              <a:buFont typeface="Arial" panose="020B0604020202020204" pitchFamily="34" charset="0"/>
              <a:buChar char="•"/>
            </a:pPr>
            <a:r>
              <a:rPr lang="nl-BE" sz="1600" dirty="0"/>
              <a:t>2u sport</a:t>
            </a:r>
          </a:p>
          <a:p>
            <a:pPr marL="285750" indent="-285750">
              <a:buFont typeface="Arial" panose="020B0604020202020204" pitchFamily="34" charset="0"/>
              <a:buChar char="•"/>
            </a:pPr>
            <a:r>
              <a:rPr lang="nl-BE" sz="1600" dirty="0"/>
              <a:t>2u maatschappij en welzijn</a:t>
            </a:r>
          </a:p>
          <a:p>
            <a:pPr marL="285750" indent="-285750">
              <a:buFont typeface="Arial" panose="020B0604020202020204" pitchFamily="34" charset="0"/>
              <a:buChar char="•"/>
            </a:pPr>
            <a:r>
              <a:rPr lang="nl-BE" sz="1600" dirty="0"/>
              <a:t>2u STEM-ICT</a:t>
            </a:r>
          </a:p>
          <a:p>
            <a:pPr marL="285750" indent="-285750">
              <a:buFont typeface="Arial" panose="020B0604020202020204" pitchFamily="34" charset="0"/>
              <a:buChar char="•"/>
            </a:pPr>
            <a:r>
              <a:rPr lang="nl-BE" sz="1600" dirty="0"/>
              <a:t>2u talen-wiskunde</a:t>
            </a:r>
            <a:endParaRPr lang="nl-BE" sz="2400" b="1" dirty="0"/>
          </a:p>
        </p:txBody>
      </p:sp>
      <p:sp>
        <p:nvSpPr>
          <p:cNvPr id="10" name="Rechthoek 9">
            <a:extLst>
              <a:ext uri="{FF2B5EF4-FFF2-40B4-BE49-F238E27FC236}">
                <a16:creationId xmlns:a16="http://schemas.microsoft.com/office/drawing/2014/main" id="{15D12538-E232-4616-AFC6-CB24AECA66BA}"/>
              </a:ext>
            </a:extLst>
          </p:cNvPr>
          <p:cNvSpPr/>
          <p:nvPr/>
        </p:nvSpPr>
        <p:spPr>
          <a:xfrm>
            <a:off x="4367808" y="3433981"/>
            <a:ext cx="2859221" cy="1200329"/>
          </a:xfrm>
          <a:prstGeom prst="rect">
            <a:avLst/>
          </a:prstGeom>
        </p:spPr>
        <p:txBody>
          <a:bodyPr wrap="square">
            <a:spAutoFit/>
          </a:bodyPr>
          <a:lstStyle/>
          <a:p>
            <a:pPr marL="342900" indent="-342900">
              <a:buFont typeface="Wingdings 3" panose="05040102010807070707" pitchFamily="18" charset="2"/>
              <a:buChar char=""/>
            </a:pPr>
            <a:r>
              <a:rPr lang="nl-BE" sz="2400" b="1" dirty="0">
                <a:solidFill>
                  <a:srgbClr val="FFFF00"/>
                </a:solidFill>
                <a:sym typeface="Wingdings 3" panose="05040102010807070707" pitchFamily="18" charset="2"/>
              </a:rPr>
              <a:t>Focus Basis</a:t>
            </a:r>
          </a:p>
          <a:p>
            <a:pPr marL="342900" indent="-342900">
              <a:buFont typeface="Wingdings 3" panose="05040102010807070707" pitchFamily="18" charset="2"/>
              <a:buChar char=""/>
            </a:pPr>
            <a:r>
              <a:rPr lang="nl-BE" sz="2400" b="1" dirty="0">
                <a:solidFill>
                  <a:srgbClr val="FFFF00"/>
                </a:solidFill>
                <a:sym typeface="Wingdings 3" panose="05040102010807070707" pitchFamily="18" charset="2"/>
              </a:rPr>
              <a:t>Focus X-tra</a:t>
            </a:r>
          </a:p>
          <a:p>
            <a:endParaRPr lang="nl-BE" sz="2400" b="1" dirty="0">
              <a:solidFill>
                <a:srgbClr val="FFFF00"/>
              </a:solidFill>
            </a:endParaRPr>
          </a:p>
        </p:txBody>
      </p:sp>
    </p:spTree>
    <p:extLst>
      <p:ext uri="{BB962C8B-B14F-4D97-AF65-F5344CB8AC3E}">
        <p14:creationId xmlns:p14="http://schemas.microsoft.com/office/powerpoint/2010/main" val="3985765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F0EACA2-45E3-489B-844A-80FEF3F7F7E3}"/>
              </a:ext>
            </a:extLst>
          </p:cNvPr>
          <p:cNvSpPr>
            <a:spLocks noGrp="1"/>
          </p:cNvSpPr>
          <p:nvPr>
            <p:ph type="body" idx="1"/>
          </p:nvPr>
        </p:nvSpPr>
        <p:spPr>
          <a:xfrm>
            <a:off x="963084" y="2906713"/>
            <a:ext cx="10363200" cy="1500187"/>
          </a:xfrm>
        </p:spPr>
        <p:txBody>
          <a:bodyPr/>
          <a:lstStyle/>
          <a:p>
            <a:endParaRPr lang="nl-BE" dirty="0"/>
          </a:p>
        </p:txBody>
      </p:sp>
      <p:sp>
        <p:nvSpPr>
          <p:cNvPr id="7" name="Tekstvak 6">
            <a:extLst>
              <a:ext uri="{FF2B5EF4-FFF2-40B4-BE49-F238E27FC236}">
                <a16:creationId xmlns:a16="http://schemas.microsoft.com/office/drawing/2014/main" id="{F1E713E4-23E5-4B11-AECF-7B99EFBD2DA7}"/>
              </a:ext>
            </a:extLst>
          </p:cNvPr>
          <p:cNvSpPr txBox="1"/>
          <p:nvPr/>
        </p:nvSpPr>
        <p:spPr>
          <a:xfrm>
            <a:off x="3719736" y="2348880"/>
            <a:ext cx="2376264" cy="646331"/>
          </a:xfrm>
          <a:prstGeom prst="rect">
            <a:avLst/>
          </a:prstGeom>
          <a:noFill/>
        </p:spPr>
        <p:txBody>
          <a:bodyPr wrap="square" rtlCol="0">
            <a:spAutoFit/>
          </a:bodyPr>
          <a:lstStyle/>
          <a:p>
            <a:r>
              <a:rPr lang="nl-BE" dirty="0">
                <a:sym typeface="Wingdings 3" panose="05040102010807070707" pitchFamily="18" charset="2"/>
              </a:rPr>
              <a:t> </a:t>
            </a:r>
            <a:r>
              <a:rPr lang="nl-BE" dirty="0"/>
              <a:t>Focus-X-tra</a:t>
            </a:r>
          </a:p>
          <a:p>
            <a:r>
              <a:rPr lang="nl-BE" dirty="0">
                <a:sym typeface="Wingdings 3" panose="05040102010807070707" pitchFamily="18" charset="2"/>
              </a:rPr>
              <a:t> </a:t>
            </a:r>
            <a:r>
              <a:rPr lang="nl-BE" dirty="0"/>
              <a:t>Focus basis</a:t>
            </a:r>
          </a:p>
        </p:txBody>
      </p:sp>
      <p:sp>
        <p:nvSpPr>
          <p:cNvPr id="9" name="Titel 8">
            <a:extLst>
              <a:ext uri="{FF2B5EF4-FFF2-40B4-BE49-F238E27FC236}">
                <a16:creationId xmlns:a16="http://schemas.microsoft.com/office/drawing/2014/main" id="{A4D15505-C3AB-4213-8E62-F32F1700E83F}"/>
              </a:ext>
            </a:extLst>
          </p:cNvPr>
          <p:cNvSpPr>
            <a:spLocks noGrp="1"/>
          </p:cNvSpPr>
          <p:nvPr>
            <p:ph type="title"/>
          </p:nvPr>
        </p:nvSpPr>
        <p:spPr/>
        <p:txBody>
          <a:bodyPr/>
          <a:lstStyle/>
          <a:p>
            <a:r>
              <a:rPr lang="nl-BE" sz="3200" dirty="0"/>
              <a:t>Voorbeeld 1: 1B</a:t>
            </a:r>
          </a:p>
        </p:txBody>
      </p:sp>
      <p:sp>
        <p:nvSpPr>
          <p:cNvPr id="10" name="Titel 4">
            <a:extLst>
              <a:ext uri="{FF2B5EF4-FFF2-40B4-BE49-F238E27FC236}">
                <a16:creationId xmlns:a16="http://schemas.microsoft.com/office/drawing/2014/main" id="{B43A940F-A335-4A47-9722-A1E4C7382363}"/>
              </a:ext>
            </a:extLst>
          </p:cNvPr>
          <p:cNvSpPr txBox="1">
            <a:spLocks/>
          </p:cNvSpPr>
          <p:nvPr/>
        </p:nvSpPr>
        <p:spPr>
          <a:xfrm>
            <a:off x="-240704" y="1314869"/>
            <a:ext cx="10972800" cy="633412"/>
          </a:xfrm>
          <a:prstGeom prst="rect">
            <a:avLst/>
          </a:prstGeom>
        </p:spPr>
        <p:txBody>
          <a:bodyPr/>
          <a:lstStyle>
            <a:lvl1pPr algn="ctr" defTabSz="685800" rtl="0" eaLnBrk="1" latinLnBrk="0" hangingPunct="1">
              <a:spcBef>
                <a:spcPct val="0"/>
              </a:spcBef>
              <a:buNone/>
              <a:defRPr sz="2550" kern="1200" baseline="0">
                <a:solidFill>
                  <a:schemeClr val="bg1"/>
                </a:solidFill>
                <a:latin typeface="Flanders Art Sans Medium" panose="00000600000000000000" pitchFamily="2" charset="0"/>
                <a:ea typeface="+mj-ea"/>
                <a:cs typeface="+mj-cs"/>
              </a:defRPr>
            </a:lvl1pPr>
          </a:lstStyle>
          <a:p>
            <a:r>
              <a:rPr lang="nl-BE" sz="3200" dirty="0"/>
              <a:t>Voorbeeld 1: 1A </a:t>
            </a:r>
          </a:p>
        </p:txBody>
      </p:sp>
      <p:sp>
        <p:nvSpPr>
          <p:cNvPr id="11" name="Afgeronde rechthoek 5">
            <a:extLst>
              <a:ext uri="{FF2B5EF4-FFF2-40B4-BE49-F238E27FC236}">
                <a16:creationId xmlns:a16="http://schemas.microsoft.com/office/drawing/2014/main" id="{BCA6AB69-3A35-478E-A9B7-5AF99D69E925}"/>
              </a:ext>
            </a:extLst>
          </p:cNvPr>
          <p:cNvSpPr/>
          <p:nvPr/>
        </p:nvSpPr>
        <p:spPr>
          <a:xfrm>
            <a:off x="442223" y="1346946"/>
            <a:ext cx="7347733" cy="5394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a:t>ALGEMENE VORMING – 28 LESUREN</a:t>
            </a:r>
          </a:p>
          <a:p>
            <a:r>
              <a:rPr lang="nl-BE" sz="1600" dirty="0"/>
              <a:t>STEM</a:t>
            </a:r>
          </a:p>
          <a:p>
            <a:pPr marL="285750" indent="-285750">
              <a:buFont typeface="Arial" panose="020B0604020202020204" pitchFamily="34" charset="0"/>
              <a:buChar char="•"/>
            </a:pPr>
            <a:r>
              <a:rPr lang="nl-BE" sz="1600" dirty="0"/>
              <a:t>4u wiskunde </a:t>
            </a:r>
          </a:p>
          <a:p>
            <a:pPr marL="285750" indent="-285750">
              <a:buFont typeface="Arial" panose="020B0604020202020204" pitchFamily="34" charset="0"/>
              <a:buChar char="•"/>
            </a:pPr>
            <a:r>
              <a:rPr lang="nl-BE" sz="1600" dirty="0"/>
              <a:t>3u natuurwetenschappen</a:t>
            </a:r>
          </a:p>
          <a:p>
            <a:pPr marL="285750" indent="-285750">
              <a:buFont typeface="Arial" panose="020B0604020202020204" pitchFamily="34" charset="0"/>
              <a:buChar char="•"/>
            </a:pPr>
            <a:r>
              <a:rPr lang="nl-BE" sz="1600" dirty="0"/>
              <a:t>4u techniek</a:t>
            </a:r>
          </a:p>
          <a:p>
            <a:pPr marL="285750" indent="-285750">
              <a:buFont typeface="Arial" panose="020B0604020202020204" pitchFamily="34" charset="0"/>
              <a:buChar char="•"/>
            </a:pPr>
            <a:endParaRPr lang="nl-BE" sz="1600" dirty="0"/>
          </a:p>
          <a:p>
            <a:r>
              <a:rPr lang="nl-BE" sz="1600" dirty="0"/>
              <a:t>Expressie</a:t>
            </a:r>
          </a:p>
          <a:p>
            <a:pPr marL="285750" indent="-285750">
              <a:buFont typeface="Arial" panose="020B0604020202020204" pitchFamily="34" charset="0"/>
              <a:buChar char="•"/>
            </a:pPr>
            <a:r>
              <a:rPr lang="nl-BE" sz="1600" dirty="0"/>
              <a:t>2u lichamelijke opvoeding</a:t>
            </a:r>
          </a:p>
          <a:p>
            <a:pPr marL="285750" indent="-285750">
              <a:buFont typeface="Arial" panose="020B0604020202020204" pitchFamily="34" charset="0"/>
              <a:buChar char="•"/>
            </a:pPr>
            <a:r>
              <a:rPr lang="nl-BE" sz="1600" dirty="0"/>
              <a:t>2u beeld</a:t>
            </a:r>
          </a:p>
          <a:p>
            <a:pPr marL="285750" indent="-285750">
              <a:buFont typeface="Arial" panose="020B0604020202020204" pitchFamily="34" charset="0"/>
              <a:buChar char="•"/>
            </a:pPr>
            <a:endParaRPr lang="nl-BE" sz="1600" dirty="0"/>
          </a:p>
          <a:p>
            <a:r>
              <a:rPr lang="nl-BE" sz="1600" dirty="0"/>
              <a:t>Taal</a:t>
            </a:r>
          </a:p>
          <a:p>
            <a:pPr marL="285750" indent="-285750">
              <a:buFont typeface="Arial" panose="020B0604020202020204" pitchFamily="34" charset="0"/>
              <a:buChar char="•"/>
            </a:pPr>
            <a:r>
              <a:rPr lang="nl-BE" sz="1600" dirty="0"/>
              <a:t>1u Engels</a:t>
            </a:r>
          </a:p>
          <a:p>
            <a:pPr marL="285750" indent="-285750">
              <a:buFont typeface="Arial" panose="020B0604020202020204" pitchFamily="34" charset="0"/>
              <a:buChar char="•"/>
            </a:pPr>
            <a:r>
              <a:rPr lang="nl-BE" sz="1600" dirty="0"/>
              <a:t>3u Frans</a:t>
            </a:r>
          </a:p>
          <a:p>
            <a:pPr marL="285750" indent="-285750">
              <a:buFont typeface="Arial" panose="020B0604020202020204" pitchFamily="34" charset="0"/>
              <a:buChar char="•"/>
            </a:pPr>
            <a:endParaRPr lang="nl-BE" sz="1600" dirty="0"/>
          </a:p>
          <a:p>
            <a:r>
              <a:rPr lang="nl-BE" sz="1600" dirty="0"/>
              <a:t>Samenleving</a:t>
            </a:r>
          </a:p>
          <a:p>
            <a:pPr marL="285750" indent="-285750">
              <a:buFont typeface="Arial" panose="020B0604020202020204" pitchFamily="34" charset="0"/>
              <a:buChar char="•"/>
            </a:pPr>
            <a:r>
              <a:rPr lang="nl-BE" sz="1600" dirty="0"/>
              <a:t>7u Project Algemene Vakken (PAV)</a:t>
            </a:r>
          </a:p>
          <a:p>
            <a:pPr marL="285750" indent="-285750">
              <a:buFont typeface="Arial" panose="020B0604020202020204" pitchFamily="34" charset="0"/>
              <a:buChar char="•"/>
            </a:pPr>
            <a:r>
              <a:rPr lang="nl-BE" sz="1600" dirty="0"/>
              <a:t>2u godsdienst</a:t>
            </a:r>
          </a:p>
          <a:p>
            <a:pPr algn="ctr"/>
            <a:endParaRPr lang="nl-BE" sz="2400" b="1" dirty="0"/>
          </a:p>
        </p:txBody>
      </p:sp>
      <p:sp>
        <p:nvSpPr>
          <p:cNvPr id="12" name="Afgeronde rechthoek 9">
            <a:extLst>
              <a:ext uri="{FF2B5EF4-FFF2-40B4-BE49-F238E27FC236}">
                <a16:creationId xmlns:a16="http://schemas.microsoft.com/office/drawing/2014/main" id="{BF5144A0-267E-45E3-A0F6-880943409781}"/>
              </a:ext>
            </a:extLst>
          </p:cNvPr>
          <p:cNvSpPr/>
          <p:nvPr/>
        </p:nvSpPr>
        <p:spPr>
          <a:xfrm>
            <a:off x="8213448" y="1346946"/>
            <a:ext cx="3536327" cy="5394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a:t>DIFFERENTIATIE – </a:t>
            </a:r>
          </a:p>
          <a:p>
            <a:pPr algn="ctr"/>
            <a:r>
              <a:rPr lang="nl-BE" sz="2400" b="1" dirty="0"/>
              <a:t>5 LESUREN</a:t>
            </a:r>
          </a:p>
          <a:p>
            <a:endParaRPr lang="nl-BE" sz="1600" dirty="0"/>
          </a:p>
          <a:p>
            <a:endParaRPr lang="nl-BE" sz="1600" dirty="0"/>
          </a:p>
          <a:p>
            <a:endParaRPr lang="nl-BE" sz="1600" dirty="0"/>
          </a:p>
          <a:p>
            <a:r>
              <a:rPr lang="nl-BE" sz="1600" dirty="0"/>
              <a:t>KD-uur met klastitularis</a:t>
            </a:r>
          </a:p>
          <a:p>
            <a:endParaRPr lang="nl-BE" sz="1600" dirty="0"/>
          </a:p>
          <a:p>
            <a:r>
              <a:rPr lang="nl-BE" sz="1600" dirty="0"/>
              <a:t>4u keuzevakken – verkenning: </a:t>
            </a:r>
          </a:p>
          <a:p>
            <a:r>
              <a:rPr lang="nl-BE" sz="1600" dirty="0"/>
              <a:t>2 pakketten te kiezen uit:</a:t>
            </a:r>
          </a:p>
          <a:p>
            <a:pPr marL="285750" indent="-285750">
              <a:buFont typeface="Arial" panose="020B0604020202020204" pitchFamily="34" charset="0"/>
              <a:buChar char="•"/>
            </a:pPr>
            <a:r>
              <a:rPr lang="nl-BE" sz="1600" dirty="0"/>
              <a:t>2u sport</a:t>
            </a:r>
          </a:p>
          <a:p>
            <a:pPr marL="285750" indent="-285750">
              <a:buFont typeface="Arial" panose="020B0604020202020204" pitchFamily="34" charset="0"/>
              <a:buChar char="•"/>
            </a:pPr>
            <a:r>
              <a:rPr lang="nl-BE" sz="1600" dirty="0"/>
              <a:t>2u maatschappij en welzijn</a:t>
            </a:r>
          </a:p>
          <a:p>
            <a:pPr marL="285750" indent="-285750">
              <a:buFont typeface="Arial" panose="020B0604020202020204" pitchFamily="34" charset="0"/>
              <a:buChar char="•"/>
            </a:pPr>
            <a:r>
              <a:rPr lang="nl-BE" sz="1600" dirty="0"/>
              <a:t>2u economie en organisatie</a:t>
            </a:r>
          </a:p>
          <a:p>
            <a:pPr marL="285750" indent="-285750">
              <a:buFont typeface="Arial" panose="020B0604020202020204" pitchFamily="34" charset="0"/>
              <a:buChar char="•"/>
            </a:pPr>
            <a:endParaRPr lang="nl-BE" sz="1600" b="1" dirty="0"/>
          </a:p>
          <a:p>
            <a:pPr marL="285750" indent="-285750">
              <a:buFont typeface="Arial" panose="020B0604020202020204" pitchFamily="34" charset="0"/>
              <a:buChar char="•"/>
            </a:pPr>
            <a:endParaRPr lang="nl-BE" sz="2400" b="1" dirty="0"/>
          </a:p>
        </p:txBody>
      </p:sp>
    </p:spTree>
    <p:extLst>
      <p:ext uri="{BB962C8B-B14F-4D97-AF65-F5344CB8AC3E}">
        <p14:creationId xmlns:p14="http://schemas.microsoft.com/office/powerpoint/2010/main" val="85199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9BF856BE-4E84-4B36-996E-389C0B2CD1CC}"/>
              </a:ext>
            </a:extLst>
          </p:cNvPr>
          <p:cNvSpPr>
            <a:spLocks noGrp="1"/>
          </p:cNvSpPr>
          <p:nvPr>
            <p:ph type="dt" sz="half" idx="10"/>
          </p:nvPr>
        </p:nvSpPr>
        <p:spPr/>
        <p:txBody>
          <a:bodyPr/>
          <a:lstStyle/>
          <a:p>
            <a:r>
              <a:rPr lang="nl-BE"/>
              <a:t>November 2018</a:t>
            </a:r>
          </a:p>
        </p:txBody>
      </p:sp>
      <p:sp>
        <p:nvSpPr>
          <p:cNvPr id="4" name="Tijdelijke aanduiding voor dianummer 3">
            <a:extLst>
              <a:ext uri="{FF2B5EF4-FFF2-40B4-BE49-F238E27FC236}">
                <a16:creationId xmlns:a16="http://schemas.microsoft.com/office/drawing/2014/main" id="{3E09B74A-4E21-4735-ACA3-CCD309F9213C}"/>
              </a:ext>
            </a:extLst>
          </p:cNvPr>
          <p:cNvSpPr>
            <a:spLocks noGrp="1"/>
          </p:cNvSpPr>
          <p:nvPr>
            <p:ph type="sldNum" sz="quarter" idx="12"/>
          </p:nvPr>
        </p:nvSpPr>
        <p:spPr/>
        <p:txBody>
          <a:bodyPr/>
          <a:lstStyle/>
          <a:p>
            <a:fld id="{95A97F3F-E62C-4727-AE0E-7C342BC6F34D}" type="slidenum">
              <a:rPr lang="nl-BE" smtClean="0"/>
              <a:t>15</a:t>
            </a:fld>
            <a:endParaRPr lang="nl-BE"/>
          </a:p>
        </p:txBody>
      </p:sp>
      <p:sp>
        <p:nvSpPr>
          <p:cNvPr id="5" name="Titel 4">
            <a:extLst>
              <a:ext uri="{FF2B5EF4-FFF2-40B4-BE49-F238E27FC236}">
                <a16:creationId xmlns:a16="http://schemas.microsoft.com/office/drawing/2014/main" id="{5B2375DE-57FC-478B-A053-CC65DACF9810}"/>
              </a:ext>
            </a:extLst>
          </p:cNvPr>
          <p:cNvSpPr>
            <a:spLocks noGrp="1"/>
          </p:cNvSpPr>
          <p:nvPr>
            <p:ph type="title"/>
          </p:nvPr>
        </p:nvSpPr>
        <p:spPr/>
        <p:txBody>
          <a:bodyPr/>
          <a:lstStyle/>
          <a:p>
            <a:r>
              <a:rPr lang="nl-BE" dirty="0"/>
              <a:t>Een voorbeeld van een lessenrooster</a:t>
            </a:r>
          </a:p>
        </p:txBody>
      </p:sp>
      <p:pic>
        <p:nvPicPr>
          <p:cNvPr id="7" name="Afbeelding 6">
            <a:extLst>
              <a:ext uri="{FF2B5EF4-FFF2-40B4-BE49-F238E27FC236}">
                <a16:creationId xmlns:a16="http://schemas.microsoft.com/office/drawing/2014/main" id="{663E4C65-3E4A-412C-B4A5-91C6C0BB305B}"/>
              </a:ext>
            </a:extLst>
          </p:cNvPr>
          <p:cNvPicPr>
            <a:picLocks noChangeAspect="1"/>
          </p:cNvPicPr>
          <p:nvPr/>
        </p:nvPicPr>
        <p:blipFill>
          <a:blip r:embed="rId2"/>
          <a:stretch>
            <a:fillRect/>
          </a:stretch>
        </p:blipFill>
        <p:spPr>
          <a:xfrm>
            <a:off x="2351584" y="983472"/>
            <a:ext cx="7004720" cy="5583763"/>
          </a:xfrm>
          <a:prstGeom prst="rect">
            <a:avLst/>
          </a:prstGeom>
        </p:spPr>
      </p:pic>
      <p:sp>
        <p:nvSpPr>
          <p:cNvPr id="6" name="AutoShape 2" descr="https://bekaf.sjca.be/sites/default/files/resize/bekaf/media/img/2014/1e-jaar-700x558.jpg">
            <a:extLst>
              <a:ext uri="{FF2B5EF4-FFF2-40B4-BE49-F238E27FC236}">
                <a16:creationId xmlns:a16="http://schemas.microsoft.com/office/drawing/2014/main" id="{E7A66231-0CB8-44AE-99DE-B71C6CE17C5F}"/>
              </a:ext>
            </a:extLst>
          </p:cNvPr>
          <p:cNvSpPr>
            <a:spLocks noGrp="1" noChangeAspect="1" noChangeArrowheads="1"/>
          </p:cNvSpPr>
          <p:nvPr>
            <p:ph type="body"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Tree>
    <p:extLst>
      <p:ext uri="{BB962C8B-B14F-4D97-AF65-F5344CB8AC3E}">
        <p14:creationId xmlns:p14="http://schemas.microsoft.com/office/powerpoint/2010/main" val="2602813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dirty="0">
                <a:solidFill>
                  <a:prstClr val="black">
                    <a:lumMod val="65000"/>
                    <a:lumOff val="35000"/>
                  </a:prstClr>
                </a:solidFill>
              </a:rPr>
              <a:t>December 2020</a:t>
            </a:r>
            <a:endParaRPr lang="nl-BE" dirty="0">
              <a:solidFill>
                <a:prstClr val="black">
                  <a:lumMod val="65000"/>
                  <a:lumOff val="35000"/>
                </a:prstClr>
              </a:solidFill>
            </a:endParaRPr>
          </a:p>
        </p:txBody>
      </p:sp>
      <p:sp>
        <p:nvSpPr>
          <p:cNvPr id="4" name="Tijdelijke aanduiding voor dianummer 3"/>
          <p:cNvSpPr>
            <a:spLocks noGrp="1"/>
          </p:cNvSpPr>
          <p:nvPr>
            <p:ph type="sldNum" sz="quarter" idx="12"/>
          </p:nvPr>
        </p:nvSpPr>
        <p:spPr/>
        <p:txBody>
          <a:bodyPr/>
          <a:lstStyle/>
          <a:p>
            <a:fld id="{95A97F3F-E62C-4727-AE0E-7C342BC6F34D}" type="slidenum">
              <a:rPr lang="nl-BE" smtClean="0">
                <a:solidFill>
                  <a:prstClr val="black">
                    <a:lumMod val="65000"/>
                    <a:lumOff val="35000"/>
                  </a:prstClr>
                </a:solidFill>
              </a:rPr>
              <a:pPr/>
              <a:t>16</a:t>
            </a:fld>
            <a:endParaRPr lang="nl-BE">
              <a:solidFill>
                <a:prstClr val="black">
                  <a:lumMod val="65000"/>
                  <a:lumOff val="35000"/>
                </a:prstClr>
              </a:solidFill>
            </a:endParaRPr>
          </a:p>
        </p:txBody>
      </p:sp>
      <p:sp>
        <p:nvSpPr>
          <p:cNvPr id="5" name="Titel 4"/>
          <p:cNvSpPr>
            <a:spLocks noGrp="1"/>
          </p:cNvSpPr>
          <p:nvPr>
            <p:ph type="title"/>
          </p:nvPr>
        </p:nvSpPr>
        <p:spPr/>
        <p:txBody>
          <a:bodyPr/>
          <a:lstStyle/>
          <a:p>
            <a:r>
              <a:rPr lang="nl-BE" dirty="0"/>
              <a:t>Verschillen 1A – 1B</a:t>
            </a:r>
          </a:p>
        </p:txBody>
      </p:sp>
      <p:graphicFrame>
        <p:nvGraphicFramePr>
          <p:cNvPr id="6" name="Tabel 5"/>
          <p:cNvGraphicFramePr>
            <a:graphicFrameLocks noGrp="1"/>
          </p:cNvGraphicFramePr>
          <p:nvPr/>
        </p:nvGraphicFramePr>
        <p:xfrm>
          <a:off x="609599" y="1811170"/>
          <a:ext cx="10238928" cy="3922085"/>
        </p:xfrm>
        <a:graphic>
          <a:graphicData uri="http://schemas.openxmlformats.org/drawingml/2006/table">
            <a:tbl>
              <a:tblPr firstRow="1" bandRow="1">
                <a:tableStyleId>{5C22544A-7EE6-4342-B048-85BDC9FD1C3A}</a:tableStyleId>
              </a:tblPr>
              <a:tblGrid>
                <a:gridCol w="1453953">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4392487">
                  <a:extLst>
                    <a:ext uri="{9D8B030D-6E8A-4147-A177-3AD203B41FA5}">
                      <a16:colId xmlns:a16="http://schemas.microsoft.com/office/drawing/2014/main" val="20002"/>
                    </a:ext>
                  </a:extLst>
                </a:gridCol>
              </a:tblGrid>
              <a:tr h="784417">
                <a:tc>
                  <a:txBody>
                    <a:bodyPr/>
                    <a:lstStyle/>
                    <a:p>
                      <a:endParaRPr lang="nl-BE" sz="1800" dirty="0">
                        <a:latin typeface="Arial" panose="020B0604020202020204" pitchFamily="34" charset="0"/>
                        <a:cs typeface="Arial" panose="020B0604020202020204" pitchFamily="34" charset="0"/>
                      </a:endParaRPr>
                    </a:p>
                  </a:txBody>
                  <a:tcPr/>
                </a:tc>
                <a:tc>
                  <a:txBody>
                    <a:bodyPr/>
                    <a:lstStyle/>
                    <a:p>
                      <a:endParaRPr lang="nl-BE" sz="2000" dirty="0">
                        <a:latin typeface="Arial" panose="020B0604020202020204" pitchFamily="34" charset="0"/>
                        <a:cs typeface="Arial" panose="020B0604020202020204" pitchFamily="34" charset="0"/>
                      </a:endParaRPr>
                    </a:p>
                    <a:p>
                      <a:r>
                        <a:rPr lang="nl-BE" sz="2000" dirty="0">
                          <a:latin typeface="Arial" panose="020B0604020202020204" pitchFamily="34" charset="0"/>
                          <a:cs typeface="Arial" panose="020B0604020202020204" pitchFamily="34" charset="0"/>
                        </a:rPr>
                        <a:t>                     1A</a:t>
                      </a:r>
                    </a:p>
                  </a:txBody>
                  <a:tcPr/>
                </a:tc>
                <a:tc>
                  <a:txBody>
                    <a:bodyPr/>
                    <a:lstStyle/>
                    <a:p>
                      <a:endParaRPr lang="nl-BE" sz="2000" dirty="0">
                        <a:latin typeface="Arial" panose="020B0604020202020204" pitchFamily="34" charset="0"/>
                        <a:cs typeface="Arial" panose="020B0604020202020204" pitchFamily="34" charset="0"/>
                      </a:endParaRPr>
                    </a:p>
                    <a:p>
                      <a:r>
                        <a:rPr lang="nl-BE" sz="2000" dirty="0">
                          <a:latin typeface="Arial" panose="020B0604020202020204" pitchFamily="34" charset="0"/>
                          <a:cs typeface="Arial" panose="020B0604020202020204" pitchFamily="34" charset="0"/>
                        </a:rPr>
                        <a:t>                     1B</a:t>
                      </a:r>
                    </a:p>
                  </a:txBody>
                  <a:tcPr/>
                </a:tc>
                <a:extLst>
                  <a:ext uri="{0D108BD9-81ED-4DB2-BD59-A6C34878D82A}">
                    <a16:rowId xmlns:a16="http://schemas.microsoft.com/office/drawing/2014/main" val="10000"/>
                  </a:ext>
                </a:extLst>
              </a:tr>
              <a:tr h="784417">
                <a:tc>
                  <a:txBody>
                    <a:bodyPr/>
                    <a:lstStyle/>
                    <a:p>
                      <a:r>
                        <a:rPr lang="nl-BE" sz="1800" dirty="0">
                          <a:latin typeface="Arial" panose="020B0604020202020204" pitchFamily="34" charset="0"/>
                          <a:cs typeface="Arial" panose="020B0604020202020204" pitchFamily="34" charset="0"/>
                        </a:rPr>
                        <a:t>Voor wie ?</a:t>
                      </a:r>
                    </a:p>
                  </a:txBody>
                  <a:tcPr/>
                </a:tc>
                <a:tc>
                  <a:txBody>
                    <a:bodyPr/>
                    <a:lstStyle/>
                    <a:p>
                      <a:r>
                        <a:rPr lang="nl-BE" sz="1800" dirty="0">
                          <a:latin typeface="Arial" panose="020B0604020202020204" pitchFamily="34" charset="0"/>
                          <a:cs typeface="Arial" panose="020B0604020202020204" pitchFamily="34" charset="0"/>
                        </a:rPr>
                        <a:t>Getuigschrift Basisonderwijs</a:t>
                      </a:r>
                    </a:p>
                  </a:txBody>
                  <a:tcPr/>
                </a:tc>
                <a:tc>
                  <a:txBody>
                    <a:bodyPr/>
                    <a:lstStyle/>
                    <a:p>
                      <a:r>
                        <a:rPr lang="nl-BE" sz="1800" dirty="0">
                          <a:latin typeface="Arial" panose="020B0604020202020204" pitchFamily="34" charset="0"/>
                          <a:cs typeface="Arial" panose="020B0604020202020204" pitchFamily="34" charset="0"/>
                        </a:rPr>
                        <a:t>Geen getuigschrift basisonderwijs</a:t>
                      </a:r>
                      <a:r>
                        <a:rPr lang="nl-BE" sz="1800" baseline="0" dirty="0">
                          <a:latin typeface="Arial" panose="020B0604020202020204" pitchFamily="34" charset="0"/>
                          <a:cs typeface="Arial" panose="020B0604020202020204" pitchFamily="34" charset="0"/>
                        </a:rPr>
                        <a:t> / 12j</a:t>
                      </a:r>
                      <a:endParaRPr lang="nl-BE"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784417">
                <a:tc>
                  <a:txBody>
                    <a:bodyPr/>
                    <a:lstStyle/>
                    <a:p>
                      <a:r>
                        <a:rPr lang="nl-BE" sz="1800" dirty="0">
                          <a:latin typeface="Arial" panose="020B0604020202020204" pitchFamily="34" charset="0"/>
                          <a:cs typeface="Arial" panose="020B0604020202020204" pitchFamily="34" charset="0"/>
                        </a:rPr>
                        <a:t>Wat ?</a:t>
                      </a:r>
                    </a:p>
                  </a:txBody>
                  <a:tcPr/>
                </a:tc>
                <a:tc>
                  <a:txBody>
                    <a:bodyPr/>
                    <a:lstStyle/>
                    <a:p>
                      <a:r>
                        <a:rPr lang="nl-BE" sz="1800" dirty="0">
                          <a:latin typeface="Arial" panose="020B0604020202020204" pitchFamily="34" charset="0"/>
                          <a:cs typeface="Arial" panose="020B0604020202020204" pitchFamily="34" charset="0"/>
                        </a:rPr>
                        <a:t>Nieuwe</a:t>
                      </a:r>
                      <a:r>
                        <a:rPr lang="nl-BE" sz="1800" baseline="0" dirty="0">
                          <a:latin typeface="Arial" panose="020B0604020202020204" pitchFamily="34" charset="0"/>
                          <a:cs typeface="Arial" panose="020B0604020202020204" pitchFamily="34" charset="0"/>
                        </a:rPr>
                        <a:t> leerstof</a:t>
                      </a:r>
                    </a:p>
                    <a:p>
                      <a:r>
                        <a:rPr lang="nl-BE" sz="1800" baseline="0" dirty="0">
                          <a:latin typeface="Arial" panose="020B0604020202020204" pitchFamily="34" charset="0"/>
                          <a:cs typeface="Arial" panose="020B0604020202020204" pitchFamily="34" charset="0"/>
                        </a:rPr>
                        <a:t>Vooral theorie</a:t>
                      </a:r>
                      <a:endParaRPr lang="nl-BE" sz="1800" dirty="0">
                        <a:latin typeface="Arial" panose="020B0604020202020204" pitchFamily="34" charset="0"/>
                        <a:cs typeface="Arial" panose="020B0604020202020204" pitchFamily="34" charset="0"/>
                      </a:endParaRPr>
                    </a:p>
                  </a:txBody>
                  <a:tcPr/>
                </a:tc>
                <a:tc>
                  <a:txBody>
                    <a:bodyPr/>
                    <a:lstStyle/>
                    <a:p>
                      <a:r>
                        <a:rPr lang="nl-BE" sz="1800" dirty="0">
                          <a:latin typeface="Arial" panose="020B0604020202020204" pitchFamily="34" charset="0"/>
                          <a:cs typeface="Arial" panose="020B0604020202020204" pitchFamily="34" charset="0"/>
                        </a:rPr>
                        <a:t>Ook herhaling</a:t>
                      </a:r>
                      <a:r>
                        <a:rPr lang="nl-BE" sz="1800" baseline="0" dirty="0">
                          <a:latin typeface="Arial" panose="020B0604020202020204" pitchFamily="34" charset="0"/>
                          <a:cs typeface="Arial" panose="020B0604020202020204" pitchFamily="34" charset="0"/>
                        </a:rPr>
                        <a:t> leerstof lagere school.</a:t>
                      </a:r>
                    </a:p>
                    <a:p>
                      <a:r>
                        <a:rPr lang="nl-BE" sz="1800" baseline="0" dirty="0">
                          <a:latin typeface="Arial" panose="020B0604020202020204" pitchFamily="34" charset="0"/>
                          <a:cs typeface="Arial" panose="020B0604020202020204" pitchFamily="34" charset="0"/>
                        </a:rPr>
                        <a:t>Meer toepassingen en techniek</a:t>
                      </a:r>
                      <a:endParaRPr lang="nl-BE"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784417">
                <a:tc>
                  <a:txBody>
                    <a:bodyPr/>
                    <a:lstStyle/>
                    <a:p>
                      <a:r>
                        <a:rPr lang="nl-BE" sz="1800" dirty="0">
                          <a:latin typeface="Arial" panose="020B0604020202020204" pitchFamily="34" charset="0"/>
                          <a:cs typeface="Arial" panose="020B0604020202020204" pitchFamily="34" charset="0"/>
                        </a:rPr>
                        <a:t>Hoe ?</a:t>
                      </a:r>
                    </a:p>
                  </a:txBody>
                  <a:tcPr/>
                </a:tc>
                <a:tc>
                  <a:txBody>
                    <a:bodyPr/>
                    <a:lstStyle/>
                    <a:p>
                      <a:r>
                        <a:rPr lang="nl-BE" sz="1800" dirty="0">
                          <a:latin typeface="Arial" panose="020B0604020202020204" pitchFamily="34" charset="0"/>
                          <a:cs typeface="Arial" panose="020B0604020202020204" pitchFamily="34" charset="0"/>
                        </a:rPr>
                        <a:t>Meer leerlingen</a:t>
                      </a:r>
                      <a:r>
                        <a:rPr lang="nl-BE" sz="1800" baseline="0" dirty="0">
                          <a:latin typeface="Arial" panose="020B0604020202020204" pitchFamily="34" charset="0"/>
                          <a:cs typeface="Arial" panose="020B0604020202020204" pitchFamily="34" charset="0"/>
                        </a:rPr>
                        <a:t> (20-25 </a:t>
                      </a:r>
                      <a:r>
                        <a:rPr lang="nl-BE" sz="1800" baseline="0" dirty="0" err="1">
                          <a:latin typeface="Arial" panose="020B0604020202020204" pitchFamily="34" charset="0"/>
                          <a:cs typeface="Arial" panose="020B0604020202020204" pitchFamily="34" charset="0"/>
                        </a:rPr>
                        <a:t>lln</a:t>
                      </a:r>
                      <a:r>
                        <a:rPr lang="nl-BE" sz="1800" baseline="0" dirty="0">
                          <a:latin typeface="Arial" panose="020B0604020202020204" pitchFamily="34" charset="0"/>
                          <a:cs typeface="Arial" panose="020B0604020202020204" pitchFamily="34" charset="0"/>
                        </a:rPr>
                        <a:t> per klas)</a:t>
                      </a:r>
                    </a:p>
                    <a:p>
                      <a:r>
                        <a:rPr lang="nl-BE" sz="1800" baseline="0" dirty="0">
                          <a:latin typeface="Arial" panose="020B0604020202020204" pitchFamily="34" charset="0"/>
                          <a:cs typeface="Arial" panose="020B0604020202020204" pitchFamily="34" charset="0"/>
                        </a:rPr>
                        <a:t>Sneller tempo</a:t>
                      </a:r>
                      <a:endParaRPr lang="nl-BE" sz="1800" dirty="0">
                        <a:latin typeface="Arial" panose="020B0604020202020204" pitchFamily="34" charset="0"/>
                        <a:cs typeface="Arial" panose="020B0604020202020204" pitchFamily="34" charset="0"/>
                      </a:endParaRPr>
                    </a:p>
                  </a:txBody>
                  <a:tcPr/>
                </a:tc>
                <a:tc>
                  <a:txBody>
                    <a:bodyPr/>
                    <a:lstStyle/>
                    <a:p>
                      <a:r>
                        <a:rPr lang="nl-BE" sz="1800" dirty="0">
                          <a:latin typeface="Arial" panose="020B0604020202020204" pitchFamily="34" charset="0"/>
                          <a:cs typeface="Arial" panose="020B0604020202020204" pitchFamily="34" charset="0"/>
                        </a:rPr>
                        <a:t>Minder leerlingen (10-15 </a:t>
                      </a:r>
                      <a:r>
                        <a:rPr lang="nl-BE" sz="1800" dirty="0" err="1">
                          <a:latin typeface="Arial" panose="020B0604020202020204" pitchFamily="34" charset="0"/>
                          <a:cs typeface="Arial" panose="020B0604020202020204" pitchFamily="34" charset="0"/>
                        </a:rPr>
                        <a:t>lln</a:t>
                      </a:r>
                      <a:r>
                        <a:rPr lang="nl-BE" sz="1800" dirty="0">
                          <a:latin typeface="Arial" panose="020B0604020202020204" pitchFamily="34" charset="0"/>
                          <a:cs typeface="Arial" panose="020B0604020202020204" pitchFamily="34" charset="0"/>
                        </a:rPr>
                        <a:t> per klas)</a:t>
                      </a:r>
                    </a:p>
                  </a:txBody>
                  <a:tcPr/>
                </a:tc>
                <a:extLst>
                  <a:ext uri="{0D108BD9-81ED-4DB2-BD59-A6C34878D82A}">
                    <a16:rowId xmlns:a16="http://schemas.microsoft.com/office/drawing/2014/main" val="10003"/>
                  </a:ext>
                </a:extLst>
              </a:tr>
              <a:tr h="784417">
                <a:tc>
                  <a:txBody>
                    <a:bodyPr/>
                    <a:lstStyle/>
                    <a:p>
                      <a:r>
                        <a:rPr lang="nl-BE" sz="1800" dirty="0">
                          <a:latin typeface="Arial" panose="020B0604020202020204" pitchFamily="34" charset="0"/>
                          <a:cs typeface="Arial" panose="020B0604020202020204" pitchFamily="34" charset="0"/>
                        </a:rPr>
                        <a:t>Nadien ?</a:t>
                      </a:r>
                    </a:p>
                  </a:txBody>
                  <a:tcPr/>
                </a:tc>
                <a:tc>
                  <a:txBody>
                    <a:bodyPr/>
                    <a:lstStyle/>
                    <a:p>
                      <a:r>
                        <a:rPr lang="nl-BE" sz="1800" dirty="0">
                          <a:latin typeface="Arial" panose="020B0604020202020204" pitchFamily="34" charset="0"/>
                          <a:cs typeface="Arial" panose="020B0604020202020204" pitchFamily="34" charset="0"/>
                        </a:rPr>
                        <a:t>2A of</a:t>
                      </a:r>
                      <a:r>
                        <a:rPr lang="nl-BE" sz="1800" baseline="0" dirty="0">
                          <a:latin typeface="Arial" panose="020B0604020202020204" pitchFamily="34" charset="0"/>
                          <a:cs typeface="Arial" panose="020B0604020202020204" pitchFamily="34" charset="0"/>
                        </a:rPr>
                        <a:t> 2B</a:t>
                      </a:r>
                      <a:endParaRPr lang="nl-BE" sz="1800" dirty="0">
                        <a:latin typeface="Arial" panose="020B0604020202020204" pitchFamily="34" charset="0"/>
                        <a:cs typeface="Arial" panose="020B0604020202020204" pitchFamily="34" charset="0"/>
                      </a:endParaRPr>
                    </a:p>
                  </a:txBody>
                  <a:tcPr/>
                </a:tc>
                <a:tc>
                  <a:txBody>
                    <a:bodyPr/>
                    <a:lstStyle/>
                    <a:p>
                      <a:r>
                        <a:rPr lang="nl-BE" sz="1800" dirty="0">
                          <a:latin typeface="Arial" panose="020B0604020202020204" pitchFamily="34" charset="0"/>
                          <a:cs typeface="Arial" panose="020B0604020202020204" pitchFamily="34" charset="0"/>
                        </a:rPr>
                        <a:t>2B (of 1A)</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19102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95A97F3F-E62C-4727-AE0E-7C342BC6F34D}" type="slidenum">
              <a:rPr lang="nl-BE" smtClean="0">
                <a:solidFill>
                  <a:prstClr val="black">
                    <a:lumMod val="65000"/>
                    <a:lumOff val="35000"/>
                  </a:prstClr>
                </a:solidFill>
              </a:rPr>
              <a:pPr/>
              <a:t>17</a:t>
            </a:fld>
            <a:endParaRPr lang="nl-BE">
              <a:solidFill>
                <a:prstClr val="black">
                  <a:lumMod val="65000"/>
                  <a:lumOff val="35000"/>
                </a:prstClr>
              </a:solidFill>
            </a:endParaRPr>
          </a:p>
        </p:txBody>
      </p:sp>
      <p:sp>
        <p:nvSpPr>
          <p:cNvPr id="5" name="Titel 4"/>
          <p:cNvSpPr>
            <a:spLocks noGrp="1"/>
          </p:cNvSpPr>
          <p:nvPr>
            <p:ph type="title"/>
          </p:nvPr>
        </p:nvSpPr>
        <p:spPr/>
        <p:txBody>
          <a:bodyPr/>
          <a:lstStyle/>
          <a:p>
            <a:r>
              <a:rPr lang="nl-BE" sz="4000" dirty="0">
                <a:latin typeface="+mj-lt"/>
              </a:rPr>
              <a:t>Attestering na het 1</a:t>
            </a:r>
            <a:r>
              <a:rPr lang="nl-BE" sz="4000" baseline="30000" dirty="0">
                <a:latin typeface="+mj-lt"/>
              </a:rPr>
              <a:t>ste</a:t>
            </a:r>
            <a:r>
              <a:rPr lang="nl-BE" sz="4000" dirty="0">
                <a:latin typeface="+mj-lt"/>
              </a:rPr>
              <a:t> jaar</a:t>
            </a:r>
          </a:p>
        </p:txBody>
      </p:sp>
      <p:sp>
        <p:nvSpPr>
          <p:cNvPr id="7"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
        <p:nvSpPr>
          <p:cNvPr id="3" name="Tekstvak 2"/>
          <p:cNvSpPr txBox="1"/>
          <p:nvPr/>
        </p:nvSpPr>
        <p:spPr>
          <a:xfrm>
            <a:off x="839416" y="1988840"/>
            <a:ext cx="10101468" cy="2246769"/>
          </a:xfrm>
          <a:prstGeom prst="rect">
            <a:avLst/>
          </a:prstGeom>
          <a:noFill/>
        </p:spPr>
        <p:txBody>
          <a:bodyPr wrap="square" rtlCol="0">
            <a:spAutoFit/>
          </a:bodyPr>
          <a:lstStyle/>
          <a:p>
            <a:r>
              <a:rPr lang="nl-BE" sz="2000" dirty="0">
                <a:solidFill>
                  <a:prstClr val="black"/>
                </a:solidFill>
                <a:latin typeface="Arial" panose="020B0604020202020204" pitchFamily="34" charset="0"/>
                <a:cs typeface="Arial" panose="020B0604020202020204" pitchFamily="34" charset="0"/>
              </a:rPr>
              <a:t>Mag ik over naar het 2</a:t>
            </a:r>
            <a:r>
              <a:rPr lang="nl-BE" sz="2000" baseline="30000" dirty="0">
                <a:solidFill>
                  <a:prstClr val="black"/>
                </a:solidFill>
                <a:latin typeface="Arial" panose="020B0604020202020204" pitchFamily="34" charset="0"/>
                <a:cs typeface="Arial" panose="020B0604020202020204" pitchFamily="34" charset="0"/>
              </a:rPr>
              <a:t>de</a:t>
            </a:r>
            <a:r>
              <a:rPr lang="nl-BE" sz="2000" dirty="0">
                <a:solidFill>
                  <a:prstClr val="black"/>
                </a:solidFill>
                <a:latin typeface="Arial" panose="020B0604020202020204" pitchFamily="34" charset="0"/>
                <a:cs typeface="Arial" panose="020B0604020202020204" pitchFamily="34" charset="0"/>
              </a:rPr>
              <a:t> jaar ?</a:t>
            </a:r>
          </a:p>
          <a:p>
            <a:endParaRPr lang="nl-BE" sz="2000" dirty="0">
              <a:solidFill>
                <a:prstClr val="black"/>
              </a:solidFill>
              <a:latin typeface="Arial" panose="020B0604020202020204" pitchFamily="34" charset="0"/>
              <a:cs typeface="Arial" panose="020B0604020202020204" pitchFamily="34" charset="0"/>
            </a:endParaRPr>
          </a:p>
          <a:p>
            <a:pPr marL="342900" indent="-342900">
              <a:buFontTx/>
              <a:buChar char="-"/>
            </a:pPr>
            <a:r>
              <a:rPr lang="nl-BE" sz="2000" dirty="0">
                <a:solidFill>
                  <a:prstClr val="black"/>
                </a:solidFill>
                <a:latin typeface="Arial" panose="020B0604020202020204" pitchFamily="34" charset="0"/>
                <a:cs typeface="Arial" panose="020B0604020202020204" pitchFamily="34" charset="0"/>
              </a:rPr>
              <a:t>A-attest</a:t>
            </a:r>
          </a:p>
          <a:p>
            <a:pPr marL="342900" indent="-342900">
              <a:buFontTx/>
              <a:buChar char="-"/>
            </a:pPr>
            <a:r>
              <a:rPr lang="nl-BE" sz="2000" dirty="0">
                <a:solidFill>
                  <a:prstClr val="black"/>
                </a:solidFill>
                <a:latin typeface="Arial" panose="020B0604020202020204" pitchFamily="34" charset="0"/>
                <a:cs typeface="Arial" panose="020B0604020202020204" pitchFamily="34" charset="0"/>
              </a:rPr>
              <a:t>A-attest met verplichte remediëring (bijwerken voor een bepaald vak)</a:t>
            </a:r>
          </a:p>
          <a:p>
            <a:pPr marL="342900" indent="-342900">
              <a:buFontTx/>
              <a:buChar char="-"/>
            </a:pPr>
            <a:r>
              <a:rPr lang="nl-BE" sz="2000" dirty="0">
                <a:solidFill>
                  <a:prstClr val="black"/>
                </a:solidFill>
                <a:latin typeface="Arial" panose="020B0604020202020204" pitchFamily="34" charset="0"/>
                <a:cs typeface="Arial" panose="020B0604020202020204" pitchFamily="34" charset="0"/>
              </a:rPr>
              <a:t>A-attest met beperkingen (inperking van bepaalde basisopties in het 2</a:t>
            </a:r>
            <a:r>
              <a:rPr lang="nl-BE" sz="2000" baseline="30000" dirty="0">
                <a:solidFill>
                  <a:prstClr val="black"/>
                </a:solidFill>
                <a:latin typeface="Arial" panose="020B0604020202020204" pitchFamily="34" charset="0"/>
                <a:cs typeface="Arial" panose="020B0604020202020204" pitchFamily="34" charset="0"/>
              </a:rPr>
              <a:t>de</a:t>
            </a:r>
            <a:r>
              <a:rPr lang="nl-BE" sz="2000" dirty="0">
                <a:solidFill>
                  <a:prstClr val="black"/>
                </a:solidFill>
                <a:latin typeface="Arial" panose="020B0604020202020204" pitchFamily="34" charset="0"/>
                <a:cs typeface="Arial" panose="020B0604020202020204" pitchFamily="34" charset="0"/>
              </a:rPr>
              <a:t> jaar)</a:t>
            </a:r>
          </a:p>
          <a:p>
            <a:pPr marL="342900" indent="-342900">
              <a:buFontTx/>
              <a:buChar char="-"/>
            </a:pPr>
            <a:r>
              <a:rPr lang="nl-BE" sz="2000" dirty="0">
                <a:solidFill>
                  <a:prstClr val="black"/>
                </a:solidFill>
                <a:latin typeface="Arial" panose="020B0604020202020204" pitchFamily="34" charset="0"/>
                <a:cs typeface="Arial" panose="020B0604020202020204" pitchFamily="34" charset="0"/>
              </a:rPr>
              <a:t>Slecht uitzonderlijk een C-attest</a:t>
            </a:r>
          </a:p>
          <a:p>
            <a:pPr marL="342900" indent="-342900">
              <a:buFontTx/>
              <a:buChar char="-"/>
            </a:pPr>
            <a:endParaRPr lang="nl-BE" sz="2000" dirty="0">
              <a:solidFill>
                <a:prstClr val="black"/>
              </a:solidFill>
              <a:latin typeface="Arial" panose="020B0604020202020204" pitchFamily="34" charset="0"/>
              <a:cs typeface="Arial" panose="020B0604020202020204" pitchFamily="34" charset="0"/>
            </a:endParaRPr>
          </a:p>
        </p:txBody>
      </p:sp>
      <p:pic>
        <p:nvPicPr>
          <p:cNvPr id="6" name="Picture 5" descr="diplom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152" y="3541489"/>
            <a:ext cx="2379662"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6079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sz="4000" dirty="0">
                <a:latin typeface="+mj-lt"/>
              </a:rPr>
              <a:t>Mogelijkheden na 1A en 1B</a:t>
            </a:r>
          </a:p>
        </p:txBody>
      </p:sp>
      <p:sp>
        <p:nvSpPr>
          <p:cNvPr id="6" name="Rechthoek 5"/>
          <p:cNvSpPr/>
          <p:nvPr/>
        </p:nvSpPr>
        <p:spPr>
          <a:xfrm>
            <a:off x="2507602" y="4862818"/>
            <a:ext cx="1656184" cy="773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t>1A</a:t>
            </a:r>
          </a:p>
        </p:txBody>
      </p:sp>
      <p:sp>
        <p:nvSpPr>
          <p:cNvPr id="7" name="Rechthoek 6"/>
          <p:cNvSpPr/>
          <p:nvPr/>
        </p:nvSpPr>
        <p:spPr>
          <a:xfrm>
            <a:off x="7402541" y="4862817"/>
            <a:ext cx="1656184" cy="773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t>1B</a:t>
            </a:r>
          </a:p>
        </p:txBody>
      </p:sp>
      <p:sp>
        <p:nvSpPr>
          <p:cNvPr id="8" name="Rechthoek 7"/>
          <p:cNvSpPr/>
          <p:nvPr/>
        </p:nvSpPr>
        <p:spPr>
          <a:xfrm>
            <a:off x="2480618" y="2130586"/>
            <a:ext cx="1656184" cy="773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t>2A</a:t>
            </a:r>
          </a:p>
        </p:txBody>
      </p:sp>
      <p:sp>
        <p:nvSpPr>
          <p:cNvPr id="9" name="Rechthoek 8"/>
          <p:cNvSpPr/>
          <p:nvPr/>
        </p:nvSpPr>
        <p:spPr>
          <a:xfrm>
            <a:off x="7402541" y="2130587"/>
            <a:ext cx="1656184" cy="773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t>2B</a:t>
            </a:r>
          </a:p>
        </p:txBody>
      </p:sp>
      <p:cxnSp>
        <p:nvCxnSpPr>
          <p:cNvPr id="10" name="Rechte verbindingslijn met pijl 9"/>
          <p:cNvCxnSpPr/>
          <p:nvPr/>
        </p:nvCxnSpPr>
        <p:spPr>
          <a:xfrm flipV="1">
            <a:off x="3335694" y="3068960"/>
            <a:ext cx="0" cy="15121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p:nvPr/>
        </p:nvCxnSpPr>
        <p:spPr>
          <a:xfrm flipV="1">
            <a:off x="8256240" y="3068960"/>
            <a:ext cx="0" cy="15121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a:cxnSpLocks/>
          </p:cNvCxnSpPr>
          <p:nvPr/>
        </p:nvCxnSpPr>
        <p:spPr>
          <a:xfrm flipH="1">
            <a:off x="4414841" y="5373216"/>
            <a:ext cx="253526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p:nvPr/>
        </p:nvCxnSpPr>
        <p:spPr>
          <a:xfrm flipV="1">
            <a:off x="4414841" y="3068960"/>
            <a:ext cx="2689271" cy="16674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p:nvPr/>
        </p:nvCxnSpPr>
        <p:spPr>
          <a:xfrm flipH="1" flipV="1">
            <a:off x="4367808" y="3028878"/>
            <a:ext cx="2838486" cy="1707502"/>
          </a:xfrm>
          <a:prstGeom prst="straightConnector1">
            <a:avLst/>
          </a:prstGeom>
          <a:ln w="57150">
            <a:prstDash val="dash"/>
            <a:tailEnd type="triangle"/>
          </a:ln>
        </p:spPr>
        <p:style>
          <a:lnRef idx="1">
            <a:schemeClr val="accent1"/>
          </a:lnRef>
          <a:fillRef idx="0">
            <a:schemeClr val="accent1"/>
          </a:fillRef>
          <a:effectRef idx="0">
            <a:schemeClr val="accent1"/>
          </a:effectRef>
          <a:fontRef idx="minor">
            <a:schemeClr val="tx1"/>
          </a:fontRef>
        </p:style>
      </p:cxnSp>
      <p:sp>
        <p:nvSpPr>
          <p:cNvPr id="2" name="Rechthoek 1"/>
          <p:cNvSpPr/>
          <p:nvPr/>
        </p:nvSpPr>
        <p:spPr>
          <a:xfrm>
            <a:off x="10920536" y="6453336"/>
            <a:ext cx="504056" cy="296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15424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beeldingsresultaat voor naar het secundair onderwij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56" r="23438"/>
          <a:stretch/>
        </p:blipFill>
        <p:spPr bwMode="auto">
          <a:xfrm>
            <a:off x="9120336" y="2492896"/>
            <a:ext cx="2952328" cy="370268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936721" y="2276872"/>
            <a:ext cx="10363200" cy="1470025"/>
          </a:xfrm>
        </p:spPr>
        <p:txBody>
          <a:bodyPr/>
          <a:lstStyle/>
          <a:p>
            <a:r>
              <a:rPr lang="nl-BE" sz="4400" dirty="0">
                <a:solidFill>
                  <a:schemeClr val="tx1">
                    <a:lumMod val="50000"/>
                    <a:lumOff val="50000"/>
                  </a:schemeClr>
                </a:solidFill>
              </a:rPr>
              <a:t>Naar het secundair onderwijs</a:t>
            </a:r>
          </a:p>
        </p:txBody>
      </p:sp>
      <p:sp>
        <p:nvSpPr>
          <p:cNvPr id="4" name="Tijdelijke aanduiding voor datum 3"/>
          <p:cNvSpPr>
            <a:spLocks noGrp="1"/>
          </p:cNvSpPr>
          <p:nvPr>
            <p:ph type="dt" sz="half" idx="10"/>
          </p:nvPr>
        </p:nvSpPr>
        <p:spPr/>
        <p:txBody>
          <a:bodyPr/>
          <a:lstStyle/>
          <a:p>
            <a:r>
              <a:rPr lang="nl-BE" sz="1100" dirty="0"/>
              <a:t>December 2020</a:t>
            </a:r>
          </a:p>
        </p:txBody>
      </p:sp>
    </p:spTree>
    <p:extLst>
      <p:ext uri="{BB962C8B-B14F-4D97-AF65-F5344CB8AC3E}">
        <p14:creationId xmlns:p14="http://schemas.microsoft.com/office/powerpoint/2010/main" val="1868355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95A97F3F-E62C-4727-AE0E-7C342BC6F34D}" type="slidenum">
              <a:rPr lang="nl-BE" smtClean="0"/>
              <a:t>19</a:t>
            </a:fld>
            <a:endParaRPr lang="nl-BE"/>
          </a:p>
        </p:txBody>
      </p:sp>
      <p:sp>
        <p:nvSpPr>
          <p:cNvPr id="5" name="Titel 4"/>
          <p:cNvSpPr>
            <a:spLocks noGrp="1"/>
          </p:cNvSpPr>
          <p:nvPr>
            <p:ph type="title"/>
          </p:nvPr>
        </p:nvSpPr>
        <p:spPr/>
        <p:txBody>
          <a:bodyPr/>
          <a:lstStyle/>
          <a:p>
            <a:r>
              <a:rPr lang="nl-BE" sz="4000" dirty="0">
                <a:latin typeface="+mj-lt"/>
              </a:rPr>
              <a:t>Schema eerste graad</a:t>
            </a:r>
          </a:p>
        </p:txBody>
      </p:sp>
      <p:sp>
        <p:nvSpPr>
          <p:cNvPr id="6" name="Afgeronde rechthoek 5"/>
          <p:cNvSpPr/>
          <p:nvPr/>
        </p:nvSpPr>
        <p:spPr>
          <a:xfrm>
            <a:off x="2623728" y="1988840"/>
            <a:ext cx="5940000" cy="86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Algemene vorming – 27 lesuren</a:t>
            </a:r>
          </a:p>
        </p:txBody>
      </p:sp>
      <p:sp>
        <p:nvSpPr>
          <p:cNvPr id="7" name="Afgeronde rechthoek 6"/>
          <p:cNvSpPr/>
          <p:nvPr/>
        </p:nvSpPr>
        <p:spPr>
          <a:xfrm>
            <a:off x="2629357" y="3284983"/>
            <a:ext cx="504000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Algemene vorming – 25 lesuren</a:t>
            </a:r>
          </a:p>
        </p:txBody>
      </p:sp>
      <p:sp>
        <p:nvSpPr>
          <p:cNvPr id="9" name="Afgeronde rechthoek 8"/>
          <p:cNvSpPr/>
          <p:nvPr/>
        </p:nvSpPr>
        <p:spPr>
          <a:xfrm>
            <a:off x="2629356" y="4581127"/>
            <a:ext cx="396000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Algemene vorming – 20 lesuren</a:t>
            </a:r>
          </a:p>
        </p:txBody>
      </p:sp>
      <p:sp>
        <p:nvSpPr>
          <p:cNvPr id="10" name="Afgeronde rechthoek 9"/>
          <p:cNvSpPr/>
          <p:nvPr/>
        </p:nvSpPr>
        <p:spPr>
          <a:xfrm>
            <a:off x="8907880" y="1988840"/>
            <a:ext cx="2012656" cy="864000"/>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Differentiatie 5 lesuren</a:t>
            </a:r>
          </a:p>
        </p:txBody>
      </p:sp>
      <p:sp>
        <p:nvSpPr>
          <p:cNvPr id="14" name="Afgeronde rechthoek 13"/>
          <p:cNvSpPr/>
          <p:nvPr/>
        </p:nvSpPr>
        <p:spPr>
          <a:xfrm>
            <a:off x="9336360" y="3284983"/>
            <a:ext cx="1584176"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Basisoptie 5 lesuren</a:t>
            </a:r>
          </a:p>
        </p:txBody>
      </p:sp>
      <p:sp>
        <p:nvSpPr>
          <p:cNvPr id="15" name="Afgeronde rechthoek 14"/>
          <p:cNvSpPr/>
          <p:nvPr/>
        </p:nvSpPr>
        <p:spPr>
          <a:xfrm>
            <a:off x="8184232" y="4581127"/>
            <a:ext cx="2736304"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Basisoptie 10 lesuren</a:t>
            </a:r>
          </a:p>
        </p:txBody>
      </p:sp>
      <p:sp>
        <p:nvSpPr>
          <p:cNvPr id="18" name="Afgeronde rechthoek 17"/>
          <p:cNvSpPr/>
          <p:nvPr/>
        </p:nvSpPr>
        <p:spPr>
          <a:xfrm>
            <a:off x="6785032" y="4581127"/>
            <a:ext cx="1219180"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300" dirty="0"/>
              <a:t>Differentiatie</a:t>
            </a:r>
          </a:p>
          <a:p>
            <a:pPr algn="ctr"/>
            <a:r>
              <a:rPr lang="nl-BE" sz="1300" dirty="0"/>
              <a:t>2 lesuren</a:t>
            </a:r>
          </a:p>
        </p:txBody>
      </p:sp>
      <p:sp>
        <p:nvSpPr>
          <p:cNvPr id="19" name="Rechthoek 18"/>
          <p:cNvSpPr/>
          <p:nvPr/>
        </p:nvSpPr>
        <p:spPr>
          <a:xfrm>
            <a:off x="1199456" y="1988839"/>
            <a:ext cx="108012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1A</a:t>
            </a:r>
          </a:p>
          <a:p>
            <a:pPr algn="ctr"/>
            <a:r>
              <a:rPr lang="nl-BE" sz="2000" dirty="0"/>
              <a:t>1B</a:t>
            </a:r>
          </a:p>
        </p:txBody>
      </p:sp>
      <p:sp>
        <p:nvSpPr>
          <p:cNvPr id="20" name="Rechthoek 19"/>
          <p:cNvSpPr/>
          <p:nvPr/>
        </p:nvSpPr>
        <p:spPr>
          <a:xfrm>
            <a:off x="1199456" y="3272584"/>
            <a:ext cx="108012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2A</a:t>
            </a:r>
          </a:p>
        </p:txBody>
      </p:sp>
      <p:sp>
        <p:nvSpPr>
          <p:cNvPr id="21" name="Rechthoek 20"/>
          <p:cNvSpPr/>
          <p:nvPr/>
        </p:nvSpPr>
        <p:spPr>
          <a:xfrm>
            <a:off x="1199456" y="4581224"/>
            <a:ext cx="108012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2B</a:t>
            </a:r>
          </a:p>
        </p:txBody>
      </p:sp>
      <p:cxnSp>
        <p:nvCxnSpPr>
          <p:cNvPr id="12" name="Rechte verbindingslijn met pijl 11"/>
          <p:cNvCxnSpPr/>
          <p:nvPr/>
        </p:nvCxnSpPr>
        <p:spPr>
          <a:xfrm>
            <a:off x="777693" y="2884629"/>
            <a:ext cx="677478" cy="720080"/>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sp>
        <p:nvSpPr>
          <p:cNvPr id="22" name="Afgeronde rechthoek 21"/>
          <p:cNvSpPr/>
          <p:nvPr/>
        </p:nvSpPr>
        <p:spPr>
          <a:xfrm>
            <a:off x="7893268" y="3272585"/>
            <a:ext cx="1219180"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300" dirty="0"/>
              <a:t>Differentiatie</a:t>
            </a:r>
          </a:p>
          <a:p>
            <a:pPr algn="ctr"/>
            <a:r>
              <a:rPr lang="nl-BE" sz="1300" dirty="0"/>
              <a:t>2 lesuren</a:t>
            </a:r>
          </a:p>
        </p:txBody>
      </p:sp>
      <p:sp>
        <p:nvSpPr>
          <p:cNvPr id="11" name="Rechteraccolade 10"/>
          <p:cNvSpPr/>
          <p:nvPr/>
        </p:nvSpPr>
        <p:spPr>
          <a:xfrm rot="5400000">
            <a:off x="8661154" y="3761908"/>
            <a:ext cx="383259" cy="4135504"/>
          </a:xfrm>
          <a:prstGeom prst="rightBrace">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3" name="Tekstvak 12"/>
          <p:cNvSpPr txBox="1"/>
          <p:nvPr/>
        </p:nvSpPr>
        <p:spPr>
          <a:xfrm>
            <a:off x="8094061" y="6054276"/>
            <a:ext cx="2304256" cy="400110"/>
          </a:xfrm>
          <a:prstGeom prst="rect">
            <a:avLst/>
          </a:prstGeom>
          <a:noFill/>
        </p:spPr>
        <p:txBody>
          <a:bodyPr wrap="square" rtlCol="0">
            <a:spAutoFit/>
          </a:bodyPr>
          <a:lstStyle/>
          <a:p>
            <a:r>
              <a:rPr lang="nl-BE" sz="2000" dirty="0">
                <a:solidFill>
                  <a:schemeClr val="accent6"/>
                </a:solidFill>
              </a:rPr>
              <a:t>Keuzegedeelte</a:t>
            </a:r>
          </a:p>
        </p:txBody>
      </p:sp>
      <p:sp>
        <p:nvSpPr>
          <p:cNvPr id="23"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1763060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95A97F3F-E62C-4727-AE0E-7C342BC6F34D}" type="slidenum">
              <a:rPr lang="nl-BE" smtClean="0">
                <a:solidFill>
                  <a:prstClr val="black">
                    <a:lumMod val="65000"/>
                    <a:lumOff val="35000"/>
                  </a:prstClr>
                </a:solidFill>
              </a:rPr>
              <a:pPr/>
              <a:t>20</a:t>
            </a:fld>
            <a:endParaRPr lang="nl-BE">
              <a:solidFill>
                <a:prstClr val="black">
                  <a:lumMod val="65000"/>
                  <a:lumOff val="35000"/>
                </a:prstClr>
              </a:solidFill>
            </a:endParaRPr>
          </a:p>
        </p:txBody>
      </p:sp>
      <p:sp>
        <p:nvSpPr>
          <p:cNvPr id="5" name="Titel 4"/>
          <p:cNvSpPr>
            <a:spLocks noGrp="1"/>
          </p:cNvSpPr>
          <p:nvPr>
            <p:ph type="title"/>
          </p:nvPr>
        </p:nvSpPr>
        <p:spPr/>
        <p:txBody>
          <a:bodyPr/>
          <a:lstStyle/>
          <a:p>
            <a:r>
              <a:rPr lang="nl-BE" sz="4000" dirty="0">
                <a:latin typeface="+mj-lt"/>
              </a:rPr>
              <a:t>2</a:t>
            </a:r>
            <a:r>
              <a:rPr lang="nl-BE" sz="4000" baseline="30000" dirty="0">
                <a:latin typeface="+mj-lt"/>
              </a:rPr>
              <a:t>de</a:t>
            </a:r>
            <a:r>
              <a:rPr lang="nl-BE" sz="4000" dirty="0">
                <a:latin typeface="+mj-lt"/>
              </a:rPr>
              <a:t> jaar secundair onderwijs </a:t>
            </a:r>
          </a:p>
        </p:txBody>
      </p:sp>
      <p:sp>
        <p:nvSpPr>
          <p:cNvPr id="7"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
        <p:nvSpPr>
          <p:cNvPr id="3" name="Tekstvak 2"/>
          <p:cNvSpPr txBox="1"/>
          <p:nvPr/>
        </p:nvSpPr>
        <p:spPr>
          <a:xfrm>
            <a:off x="596797" y="1377642"/>
            <a:ext cx="11461984" cy="4616648"/>
          </a:xfrm>
          <a:prstGeom prst="rect">
            <a:avLst/>
          </a:prstGeom>
          <a:noFill/>
        </p:spPr>
        <p:txBody>
          <a:bodyPr wrap="none" rtlCol="0">
            <a:spAutoFit/>
          </a:bodyPr>
          <a:lstStyle/>
          <a:p>
            <a:r>
              <a:rPr lang="nl-BE" sz="2000" dirty="0">
                <a:solidFill>
                  <a:prstClr val="black"/>
                </a:solidFill>
                <a:latin typeface="Arial" panose="020B0604020202020204" pitchFamily="34" charset="0"/>
                <a:cs typeface="Arial" panose="020B0604020202020204" pitchFamily="34" charset="0"/>
              </a:rPr>
              <a:t>Principes van algemene vorming en differentiatie blijven hetzelfde, maar het aantal uren ligt anders:</a:t>
            </a:r>
          </a:p>
          <a:p>
            <a:pPr marL="285750" indent="-285750">
              <a:buFontTx/>
              <a:buChar char="-"/>
            </a:pPr>
            <a:r>
              <a:rPr lang="nl-BE" sz="2000" dirty="0">
                <a:solidFill>
                  <a:prstClr val="black"/>
                </a:solidFill>
                <a:latin typeface="Arial" panose="020B0604020202020204" pitchFamily="34" charset="0"/>
                <a:cs typeface="Arial" panose="020B0604020202020204" pitchFamily="34" charset="0"/>
              </a:rPr>
              <a:t>1A en 1B: 27 u algemene vorming + 5u differentiatie</a:t>
            </a:r>
          </a:p>
          <a:p>
            <a:pPr marL="285750" indent="-285750">
              <a:buFontTx/>
              <a:buChar char="-"/>
            </a:pPr>
            <a:r>
              <a:rPr lang="nl-BE" sz="2000" dirty="0">
                <a:solidFill>
                  <a:prstClr val="black"/>
                </a:solidFill>
                <a:latin typeface="Arial" panose="020B0604020202020204" pitchFamily="34" charset="0"/>
                <a:cs typeface="Arial" panose="020B0604020202020204" pitchFamily="34" charset="0"/>
              </a:rPr>
              <a:t>2A: 25u algemene vorming + 2u differentiatie + 5u basisopties</a:t>
            </a:r>
          </a:p>
          <a:p>
            <a:pPr marL="285750" indent="-285750">
              <a:buFontTx/>
              <a:buChar char="-"/>
            </a:pPr>
            <a:r>
              <a:rPr lang="nl-BE" sz="2000" dirty="0">
                <a:solidFill>
                  <a:prstClr val="black"/>
                </a:solidFill>
                <a:latin typeface="Arial" panose="020B0604020202020204" pitchFamily="34" charset="0"/>
                <a:cs typeface="Arial" panose="020B0604020202020204" pitchFamily="34" charset="0"/>
              </a:rPr>
              <a:t>2B: 20u algemene vorming + 2u differentiatie + 10u basisoptie</a:t>
            </a:r>
          </a:p>
          <a:p>
            <a:endParaRPr lang="nl-BE" sz="2000" dirty="0">
              <a:solidFill>
                <a:prstClr val="black"/>
              </a:solidFill>
              <a:latin typeface="Arial" panose="020B0604020202020204" pitchFamily="34" charset="0"/>
              <a:cs typeface="Arial" panose="020B0604020202020204" pitchFamily="34" charset="0"/>
            </a:endParaRPr>
          </a:p>
          <a:p>
            <a:r>
              <a:rPr lang="nl-BE" sz="2000" dirty="0">
                <a:solidFill>
                  <a:prstClr val="black"/>
                </a:solidFill>
                <a:latin typeface="Arial" panose="020B0604020202020204" pitchFamily="34" charset="0"/>
                <a:cs typeface="Arial" panose="020B0604020202020204" pitchFamily="34" charset="0"/>
              </a:rPr>
              <a:t>BASISOPTIES:</a:t>
            </a:r>
          </a:p>
          <a:p>
            <a:pPr marL="285750" indent="-285750">
              <a:buFontTx/>
              <a:buChar char="-"/>
            </a:pPr>
            <a:r>
              <a:rPr lang="nl-BE" sz="2000" dirty="0">
                <a:solidFill>
                  <a:prstClr val="black"/>
                </a:solidFill>
                <a:latin typeface="Arial" panose="020B0604020202020204" pitchFamily="34" charset="0"/>
                <a:cs typeface="Arial" panose="020B0604020202020204" pitchFamily="34" charset="0"/>
              </a:rPr>
              <a:t>dienen als kennismaking zodat je kan ontdekken waarvoor je aanleg en belangstelling hebt. </a:t>
            </a:r>
          </a:p>
          <a:p>
            <a:r>
              <a:rPr lang="nl-BE" sz="2000" dirty="0">
                <a:solidFill>
                  <a:prstClr val="black"/>
                </a:solidFill>
                <a:latin typeface="Arial" panose="020B0604020202020204" pitchFamily="34" charset="0"/>
                <a:cs typeface="Arial" panose="020B0604020202020204" pitchFamily="34" charset="0"/>
              </a:rPr>
              <a:t>=  extra vakken om interesse in een studiegebied te verkennen.</a:t>
            </a:r>
          </a:p>
          <a:p>
            <a:pPr marL="285750" indent="-285750">
              <a:buFontTx/>
              <a:buChar char="-"/>
            </a:pPr>
            <a:r>
              <a:rPr lang="nl-BE" sz="2000" dirty="0">
                <a:solidFill>
                  <a:prstClr val="black"/>
                </a:solidFill>
                <a:latin typeface="Arial" panose="020B0604020202020204" pitchFamily="34" charset="0"/>
                <a:cs typeface="Arial" panose="020B0604020202020204" pitchFamily="34" charset="0"/>
              </a:rPr>
              <a:t>Keuze voor een bepaalde basisoptie is niet bepalend voor de keuze in het 3</a:t>
            </a:r>
            <a:r>
              <a:rPr lang="nl-BE" sz="2000" baseline="30000" dirty="0">
                <a:solidFill>
                  <a:prstClr val="black"/>
                </a:solidFill>
                <a:latin typeface="Arial" panose="020B0604020202020204" pitchFamily="34" charset="0"/>
                <a:cs typeface="Arial" panose="020B0604020202020204" pitchFamily="34" charset="0"/>
              </a:rPr>
              <a:t>de</a:t>
            </a:r>
            <a:r>
              <a:rPr lang="nl-BE" sz="2000" dirty="0">
                <a:solidFill>
                  <a:prstClr val="black"/>
                </a:solidFill>
                <a:latin typeface="Arial" panose="020B0604020202020204" pitchFamily="34" charset="0"/>
                <a:cs typeface="Arial" panose="020B0604020202020204" pitchFamily="34" charset="0"/>
              </a:rPr>
              <a:t> middelbaar.</a:t>
            </a:r>
          </a:p>
          <a:p>
            <a:pPr marL="285750" indent="-285750">
              <a:buFont typeface="Arial" panose="020B0604020202020204" pitchFamily="34" charset="0"/>
              <a:buChar char="•"/>
            </a:pPr>
            <a:r>
              <a:rPr lang="nl-BE" sz="2000" dirty="0"/>
              <a:t>5 lesuren</a:t>
            </a:r>
          </a:p>
          <a:p>
            <a:pPr marL="285750" indent="-285750">
              <a:buFont typeface="Arial" panose="020B0604020202020204" pitchFamily="34" charset="0"/>
              <a:buChar char="•"/>
            </a:pPr>
            <a:r>
              <a:rPr lang="nl-BE" sz="2000" dirty="0"/>
              <a:t>13 basisopties - schoolafhankelijk</a:t>
            </a:r>
          </a:p>
          <a:p>
            <a:endParaRPr lang="nl-BE" sz="2000" dirty="0">
              <a:solidFill>
                <a:prstClr val="black"/>
              </a:solidFill>
              <a:latin typeface="Arial" panose="020B0604020202020204" pitchFamily="34" charset="0"/>
              <a:cs typeface="Arial" panose="020B0604020202020204" pitchFamily="34" charset="0"/>
            </a:endParaRPr>
          </a:p>
          <a:p>
            <a:pPr marL="285750" indent="-285750">
              <a:buFontTx/>
              <a:buChar char="-"/>
            </a:pPr>
            <a:endParaRPr lang="nl-BE" dirty="0">
              <a:solidFill>
                <a:prstClr val="black"/>
              </a:solidFill>
            </a:endParaRPr>
          </a:p>
          <a:p>
            <a:pPr marL="285750" indent="-285750">
              <a:buFontTx/>
              <a:buChar char="-"/>
            </a:pPr>
            <a:endParaRPr lang="nl-BE" dirty="0">
              <a:solidFill>
                <a:prstClr val="black"/>
              </a:solidFill>
            </a:endParaRPr>
          </a:p>
          <a:p>
            <a:endParaRPr lang="nl-BE" dirty="0">
              <a:solidFill>
                <a:prstClr val="black"/>
              </a:solidFill>
            </a:endParaRPr>
          </a:p>
        </p:txBody>
      </p:sp>
    </p:spTree>
    <p:extLst>
      <p:ext uri="{BB962C8B-B14F-4D97-AF65-F5344CB8AC3E}">
        <p14:creationId xmlns:p14="http://schemas.microsoft.com/office/powerpoint/2010/main" val="132815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914400" y="2060848"/>
            <a:ext cx="10363200" cy="2490068"/>
          </a:xfrm>
        </p:spPr>
        <p:txBody>
          <a:bodyPr/>
          <a:lstStyle/>
          <a:p>
            <a:r>
              <a:rPr lang="nl-BE" sz="2400" b="1" dirty="0">
                <a:solidFill>
                  <a:schemeClr val="tx1"/>
                </a:solidFill>
                <a:latin typeface="+mn-lt"/>
              </a:rPr>
              <a:t>WAT?</a:t>
            </a:r>
          </a:p>
          <a:p>
            <a:pPr marL="285750" indent="-285750">
              <a:buFont typeface="Arial" panose="020B0604020202020204" pitchFamily="34" charset="0"/>
              <a:buChar char="•"/>
            </a:pPr>
            <a:r>
              <a:rPr lang="nl-BE" sz="2400" dirty="0">
                <a:latin typeface="+mn-lt"/>
              </a:rPr>
              <a:t>5 lesuren</a:t>
            </a:r>
          </a:p>
          <a:p>
            <a:pPr marL="285750" indent="-285750">
              <a:buFont typeface="Arial" panose="020B0604020202020204" pitchFamily="34" charset="0"/>
              <a:buChar char="•"/>
            </a:pPr>
            <a:r>
              <a:rPr lang="nl-BE" sz="2400" dirty="0">
                <a:latin typeface="+mn-lt"/>
              </a:rPr>
              <a:t>13 basisopties - schoolafhankelijk</a:t>
            </a:r>
          </a:p>
          <a:p>
            <a:pPr marL="285750" indent="-285750">
              <a:buFont typeface="Arial" panose="020B0604020202020204" pitchFamily="34" charset="0"/>
              <a:buChar char="•"/>
            </a:pPr>
            <a:r>
              <a:rPr lang="nl-BE" sz="2400" dirty="0">
                <a:latin typeface="+mn-lt"/>
              </a:rPr>
              <a:t>Gekozen basisoptie is niet bepalend voor keuzes nadien</a:t>
            </a:r>
          </a:p>
          <a:p>
            <a:pPr marL="285750" indent="-285750">
              <a:buFont typeface="Arial" panose="020B0604020202020204" pitchFamily="34" charset="0"/>
              <a:buChar char="•"/>
            </a:pPr>
            <a:r>
              <a:rPr lang="nl-BE" sz="2400" dirty="0">
                <a:latin typeface="+mn-lt"/>
              </a:rPr>
              <a:t>Voorbereiding op alle </a:t>
            </a:r>
            <a:r>
              <a:rPr lang="nl-BE" sz="2400" dirty="0" err="1">
                <a:latin typeface="+mn-lt"/>
              </a:rPr>
              <a:t>finaliteiten</a:t>
            </a:r>
            <a:r>
              <a:rPr lang="nl-BE" sz="2400" dirty="0">
                <a:latin typeface="+mn-lt"/>
              </a:rPr>
              <a:t> </a:t>
            </a:r>
          </a:p>
        </p:txBody>
      </p:sp>
      <p:sp>
        <p:nvSpPr>
          <p:cNvPr id="4" name="Tijdelijke aanduiding voor dianummer 3"/>
          <p:cNvSpPr>
            <a:spLocks noGrp="1"/>
          </p:cNvSpPr>
          <p:nvPr>
            <p:ph type="sldNum" sz="quarter" idx="12"/>
          </p:nvPr>
        </p:nvSpPr>
        <p:spPr/>
        <p:txBody>
          <a:bodyPr/>
          <a:lstStyle/>
          <a:p>
            <a:fld id="{95A97F3F-E62C-4727-AE0E-7C342BC6F34D}" type="slidenum">
              <a:rPr lang="nl-BE" smtClean="0"/>
              <a:t>21</a:t>
            </a:fld>
            <a:endParaRPr lang="nl-BE"/>
          </a:p>
        </p:txBody>
      </p:sp>
      <p:sp>
        <p:nvSpPr>
          <p:cNvPr id="5" name="Titel 4"/>
          <p:cNvSpPr>
            <a:spLocks noGrp="1"/>
          </p:cNvSpPr>
          <p:nvPr>
            <p:ph type="title"/>
          </p:nvPr>
        </p:nvSpPr>
        <p:spPr/>
        <p:txBody>
          <a:bodyPr/>
          <a:lstStyle/>
          <a:p>
            <a:r>
              <a:rPr lang="nl-BE" sz="4000" dirty="0">
                <a:latin typeface="+mj-lt"/>
              </a:rPr>
              <a:t>Basisopties 2A  </a:t>
            </a:r>
          </a:p>
        </p:txBody>
      </p:sp>
      <p:sp>
        <p:nvSpPr>
          <p:cNvPr id="7"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538246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075511" y="1030959"/>
            <a:ext cx="9721079" cy="5511773"/>
          </a:xfrm>
        </p:spPr>
        <p:txBody>
          <a:bodyPr lIns="91440" tIns="45720" rIns="91440" bIns="45720" numCol="2" anchor="t"/>
          <a:lstStyle/>
          <a:p>
            <a:pPr marL="0" indent="0">
              <a:buNone/>
            </a:pPr>
            <a:r>
              <a:rPr lang="nl-BE" sz="1700" b="1" u="sng" dirty="0">
                <a:latin typeface="+mn-lt"/>
              </a:rPr>
              <a:t>1. Klassieke talen (Grieks en Latijn)</a:t>
            </a:r>
          </a:p>
          <a:p>
            <a:pPr>
              <a:buFontTx/>
              <a:buChar char="-"/>
            </a:pPr>
            <a:r>
              <a:rPr lang="nl-BE" sz="1700" dirty="0">
                <a:latin typeface="+mn-lt"/>
              </a:rPr>
              <a:t>Latijn</a:t>
            </a:r>
          </a:p>
          <a:p>
            <a:pPr>
              <a:buFontTx/>
              <a:buChar char="-"/>
            </a:pPr>
            <a:r>
              <a:rPr lang="nl-BE" sz="1700" dirty="0">
                <a:latin typeface="+mn-lt"/>
              </a:rPr>
              <a:t>Grieks-Latijn</a:t>
            </a:r>
          </a:p>
          <a:p>
            <a:pPr marL="0" indent="0">
              <a:buNone/>
            </a:pPr>
            <a:r>
              <a:rPr lang="nl-BE" sz="1700" b="1" u="sng" dirty="0">
                <a:latin typeface="+mn-lt"/>
              </a:rPr>
              <a:t>2. Moderne talen &amp; wetenschappen</a:t>
            </a:r>
          </a:p>
          <a:p>
            <a:pPr marL="0" indent="0">
              <a:buNone/>
            </a:pPr>
            <a:r>
              <a:rPr lang="nl-BE" sz="1700" b="1" u="sng" dirty="0">
                <a:latin typeface="+mn-lt"/>
              </a:rPr>
              <a:t>3. STEM-wetenschappen</a:t>
            </a:r>
          </a:p>
          <a:p>
            <a:pPr>
              <a:buFontTx/>
              <a:buChar char="-"/>
            </a:pPr>
            <a:r>
              <a:rPr lang="nl-BE" sz="1700" dirty="0">
                <a:latin typeface="+mn-lt"/>
              </a:rPr>
              <a:t>Industriële wetenschappen</a:t>
            </a:r>
          </a:p>
          <a:p>
            <a:pPr>
              <a:buFontTx/>
              <a:buChar char="-"/>
            </a:pPr>
            <a:r>
              <a:rPr lang="nl-BE" sz="1700" dirty="0">
                <a:latin typeface="+mn-lt"/>
              </a:rPr>
              <a:t>Techniek-wetenschappen</a:t>
            </a:r>
          </a:p>
          <a:p>
            <a:pPr marL="0" indent="0">
              <a:buNone/>
            </a:pPr>
            <a:r>
              <a:rPr lang="nl-BE" sz="1700" b="1" u="sng" dirty="0">
                <a:latin typeface="+mn-lt"/>
              </a:rPr>
              <a:t>4. STEM-technieken</a:t>
            </a:r>
          </a:p>
          <a:p>
            <a:pPr>
              <a:buFontTx/>
              <a:buChar char="-"/>
            </a:pPr>
            <a:r>
              <a:rPr lang="nl-BE" sz="1700" dirty="0">
                <a:latin typeface="+mn-lt"/>
              </a:rPr>
              <a:t>Mechanica-elektriciteit</a:t>
            </a:r>
          </a:p>
          <a:p>
            <a:pPr>
              <a:buFontTx/>
              <a:buChar char="-"/>
            </a:pPr>
            <a:r>
              <a:rPr lang="nl-BE" sz="1700" dirty="0">
                <a:latin typeface="+mn-lt"/>
              </a:rPr>
              <a:t>Agro-en biotechnieken</a:t>
            </a:r>
          </a:p>
          <a:p>
            <a:pPr>
              <a:buFontTx/>
              <a:buChar char="-"/>
            </a:pPr>
            <a:r>
              <a:rPr lang="nl-BE" sz="1700" dirty="0">
                <a:latin typeface="+mn-lt"/>
              </a:rPr>
              <a:t>Bouw- en houttechnieken</a:t>
            </a:r>
          </a:p>
          <a:p>
            <a:pPr>
              <a:buFontTx/>
              <a:buChar char="-"/>
            </a:pPr>
            <a:r>
              <a:rPr lang="nl-BE" sz="1700" dirty="0">
                <a:latin typeface="+mn-lt"/>
              </a:rPr>
              <a:t>Grafische communicatie en media</a:t>
            </a:r>
          </a:p>
          <a:p>
            <a:pPr>
              <a:buFontTx/>
              <a:buChar char="-"/>
            </a:pPr>
            <a:r>
              <a:rPr lang="nl-BE" sz="1700" dirty="0">
                <a:latin typeface="+mn-lt"/>
              </a:rPr>
              <a:t>Maritieme technieken*</a:t>
            </a:r>
          </a:p>
          <a:p>
            <a:pPr>
              <a:buFontTx/>
              <a:buChar char="-"/>
            </a:pPr>
            <a:r>
              <a:rPr lang="nl-BE" sz="1700" dirty="0">
                <a:latin typeface="+mn-lt"/>
              </a:rPr>
              <a:t>Textiel*	</a:t>
            </a:r>
          </a:p>
          <a:p>
            <a:pPr marL="0" indent="0">
              <a:buNone/>
            </a:pPr>
            <a:r>
              <a:rPr lang="nl-BE" sz="1700" b="1" u="sng" dirty="0">
                <a:latin typeface="+mn-lt"/>
              </a:rPr>
              <a:t>5. Maatschappij &amp; Welzijn</a:t>
            </a:r>
          </a:p>
          <a:p>
            <a:pPr marL="0" indent="0">
              <a:buNone/>
            </a:pPr>
            <a:r>
              <a:rPr lang="nl-BE" sz="1700" b="1" u="sng" dirty="0">
                <a:latin typeface="+mn-lt"/>
              </a:rPr>
              <a:t>6. Economie &amp; organisatie</a:t>
            </a:r>
          </a:p>
          <a:p>
            <a:pPr marL="0" indent="0">
              <a:buNone/>
            </a:pPr>
            <a:r>
              <a:rPr lang="nl-BE" sz="1700" b="1" u="sng" dirty="0">
                <a:latin typeface="+mn-lt"/>
              </a:rPr>
              <a:t>7. Voeding &amp; horeca</a:t>
            </a:r>
          </a:p>
          <a:p>
            <a:pPr marL="0" indent="0">
              <a:buNone/>
            </a:pPr>
            <a:r>
              <a:rPr lang="nl-BE" sz="1700" b="1" u="sng" dirty="0">
                <a:latin typeface="+mn-lt"/>
              </a:rPr>
              <a:t>8. Sport</a:t>
            </a:r>
          </a:p>
          <a:p>
            <a:pPr marL="0" indent="0">
              <a:buNone/>
            </a:pPr>
            <a:r>
              <a:rPr lang="nl-BE" sz="1700" b="1" u="sng" dirty="0">
                <a:latin typeface="+mn-lt"/>
              </a:rPr>
              <a:t>9. Kunst &amp; creatie*</a:t>
            </a:r>
          </a:p>
          <a:p>
            <a:pPr>
              <a:buFontTx/>
              <a:buChar char="-"/>
            </a:pPr>
            <a:r>
              <a:rPr lang="nl-BE" sz="1700" dirty="0">
                <a:latin typeface="+mn-lt"/>
              </a:rPr>
              <a:t>Artistieke vorming</a:t>
            </a:r>
          </a:p>
          <a:p>
            <a:pPr>
              <a:buFontTx/>
              <a:buChar char="-"/>
            </a:pPr>
            <a:r>
              <a:rPr lang="nl-BE" sz="1700" dirty="0">
                <a:latin typeface="+mn-lt"/>
              </a:rPr>
              <a:t>Ballet</a:t>
            </a:r>
          </a:p>
          <a:p>
            <a:pPr>
              <a:buFontTx/>
              <a:buChar char="-"/>
            </a:pPr>
            <a:r>
              <a:rPr lang="nl-BE" sz="1700" dirty="0">
                <a:latin typeface="+mn-lt"/>
              </a:rPr>
              <a:t>Creatie en vormgeving</a:t>
            </a:r>
          </a:p>
          <a:p>
            <a:pPr marL="0" indent="0">
              <a:buNone/>
            </a:pPr>
            <a:r>
              <a:rPr lang="nl-BE" sz="1700" b="1" u="sng" dirty="0">
                <a:latin typeface="+mn-lt"/>
              </a:rPr>
              <a:t>10. Rudolf Steinerpedagogie</a:t>
            </a:r>
          </a:p>
          <a:p>
            <a:pPr marL="0" indent="0">
              <a:buNone/>
            </a:pPr>
            <a:r>
              <a:rPr lang="nl-BE" sz="1700" b="1" u="sng" dirty="0">
                <a:latin typeface="+mn-lt"/>
              </a:rPr>
              <a:t>11. </a:t>
            </a:r>
            <a:r>
              <a:rPr lang="nl-BE" sz="1700" b="1" u="sng" dirty="0" err="1">
                <a:latin typeface="+mn-lt"/>
              </a:rPr>
              <a:t>Yeshiva</a:t>
            </a:r>
            <a:endParaRPr lang="nl-BE" sz="1700" b="1" u="sng" dirty="0">
              <a:latin typeface="+mn-lt"/>
            </a:endParaRPr>
          </a:p>
          <a:p>
            <a:pPr marL="0" indent="0">
              <a:buNone/>
            </a:pPr>
            <a:r>
              <a:rPr lang="nl-BE" sz="1700" b="1" u="sng" dirty="0">
                <a:latin typeface="+mn-lt"/>
              </a:rPr>
              <a:t>12. 2A Topsport</a:t>
            </a:r>
          </a:p>
          <a:p>
            <a:pPr marL="0" indent="0">
              <a:buNone/>
            </a:pPr>
            <a:r>
              <a:rPr lang="nl-BE" sz="1700" b="1" u="sng" dirty="0">
                <a:solidFill>
                  <a:srgbClr val="7F7F7F"/>
                </a:solidFill>
                <a:latin typeface="+mn-lt"/>
              </a:rPr>
              <a:t>13. 2A Freinetpedagogie</a:t>
            </a:r>
          </a:p>
          <a:p>
            <a:pPr marL="0" indent="0">
              <a:buNone/>
            </a:pPr>
            <a:endParaRPr lang="nl-BE" sz="1700" dirty="0">
              <a:solidFill>
                <a:srgbClr val="7F7F7F"/>
              </a:solidFill>
              <a:latin typeface="+mn-lt"/>
            </a:endParaRPr>
          </a:p>
          <a:p>
            <a:pPr marL="0" indent="0">
              <a:buNone/>
            </a:pPr>
            <a:r>
              <a:rPr lang="nl-BE" sz="1700" b="1" u="sng" dirty="0">
                <a:solidFill>
                  <a:schemeClr val="accent6"/>
                </a:solidFill>
                <a:latin typeface="+mn-lt"/>
              </a:rPr>
              <a:t>Voorbeeld</a:t>
            </a:r>
          </a:p>
          <a:p>
            <a:pPr marL="0" indent="0">
              <a:buNone/>
            </a:pPr>
            <a:r>
              <a:rPr lang="nl-BE" sz="1700" dirty="0">
                <a:solidFill>
                  <a:schemeClr val="accent6"/>
                </a:solidFill>
                <a:latin typeface="+mn-lt"/>
              </a:rPr>
              <a:t>School biedt aan:</a:t>
            </a:r>
          </a:p>
          <a:p>
            <a:pPr>
              <a:buFontTx/>
              <a:buChar char="-"/>
            </a:pPr>
            <a:r>
              <a:rPr lang="nl-BE" sz="1700" dirty="0">
                <a:solidFill>
                  <a:schemeClr val="accent6"/>
                </a:solidFill>
                <a:latin typeface="+mn-lt"/>
              </a:rPr>
              <a:t>basisoptie Moderne talen en wetenschappen</a:t>
            </a:r>
          </a:p>
          <a:p>
            <a:pPr>
              <a:buFontTx/>
              <a:buChar char="-"/>
            </a:pPr>
            <a:r>
              <a:rPr lang="nl-BE" sz="1700" dirty="0">
                <a:solidFill>
                  <a:schemeClr val="accent6"/>
                </a:solidFill>
                <a:latin typeface="Flanders Art Sans"/>
              </a:rPr>
              <a:t>basisoptie</a:t>
            </a:r>
            <a:r>
              <a:rPr lang="nl-BE" sz="1700" dirty="0">
                <a:solidFill>
                  <a:schemeClr val="accent6"/>
                </a:solidFill>
                <a:latin typeface="+mn-lt"/>
              </a:rPr>
              <a:t> Economie en organisatie</a:t>
            </a:r>
          </a:p>
          <a:p>
            <a:pPr>
              <a:buFontTx/>
              <a:buChar char="-"/>
            </a:pPr>
            <a:r>
              <a:rPr lang="nl-BE" sz="1700" dirty="0">
                <a:solidFill>
                  <a:schemeClr val="accent6"/>
                </a:solidFill>
                <a:latin typeface="Flanders Art Sans"/>
              </a:rPr>
              <a:t>basisoptie</a:t>
            </a:r>
            <a:r>
              <a:rPr lang="nl-BE" sz="1700" dirty="0">
                <a:solidFill>
                  <a:schemeClr val="accent6"/>
                </a:solidFill>
                <a:latin typeface="+mn-lt"/>
              </a:rPr>
              <a:t> Maatschappij en welzijn</a:t>
            </a:r>
          </a:p>
          <a:p>
            <a:pPr marL="0" indent="0">
              <a:buNone/>
            </a:pPr>
            <a:endParaRPr lang="nl-BE" sz="1700" dirty="0">
              <a:solidFill>
                <a:schemeClr val="accent6"/>
              </a:solidFill>
              <a:latin typeface="+mn-lt"/>
            </a:endParaRPr>
          </a:p>
          <a:p>
            <a:pPr marL="0" indent="0">
              <a:buNone/>
            </a:pPr>
            <a:r>
              <a:rPr lang="nl-BE" sz="1700" dirty="0">
                <a:solidFill>
                  <a:schemeClr val="accent6"/>
                </a:solidFill>
                <a:latin typeface="+mn-lt"/>
              </a:rPr>
              <a:t>Leerling kiest 1 basisoptie of pakket</a:t>
            </a:r>
          </a:p>
          <a:p>
            <a:pPr>
              <a:buFontTx/>
              <a:buChar char="-"/>
            </a:pPr>
            <a:r>
              <a:rPr lang="nl-BE" sz="1700" dirty="0">
                <a:solidFill>
                  <a:schemeClr val="accent6"/>
                </a:solidFill>
                <a:latin typeface="Flanders Art Sans"/>
              </a:rPr>
              <a:t>basisoptie Economie en organisatie</a:t>
            </a:r>
          </a:p>
        </p:txBody>
      </p:sp>
      <p:sp>
        <p:nvSpPr>
          <p:cNvPr id="5" name="Titel 4"/>
          <p:cNvSpPr>
            <a:spLocks noGrp="1"/>
          </p:cNvSpPr>
          <p:nvPr>
            <p:ph type="title"/>
          </p:nvPr>
        </p:nvSpPr>
        <p:spPr/>
        <p:txBody>
          <a:bodyPr lIns="91440" tIns="45720" rIns="91440" bIns="45720" anchor="t"/>
          <a:lstStyle/>
          <a:p>
            <a:r>
              <a:rPr lang="nl-BE" sz="4000" dirty="0">
                <a:latin typeface="+mj-lt"/>
              </a:rPr>
              <a:t>13 Basisopties A-stroom (= 5u)</a:t>
            </a:r>
          </a:p>
        </p:txBody>
      </p:sp>
      <p:sp>
        <p:nvSpPr>
          <p:cNvPr id="3" name="Rechthoek 2"/>
          <p:cNvSpPr/>
          <p:nvPr/>
        </p:nvSpPr>
        <p:spPr>
          <a:xfrm>
            <a:off x="10920536" y="6387152"/>
            <a:ext cx="504056" cy="431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8746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95A97F3F-E62C-4727-AE0E-7C342BC6F34D}" type="slidenum">
              <a:rPr lang="nl-BE" smtClean="0"/>
              <a:t>23</a:t>
            </a:fld>
            <a:endParaRPr lang="nl-BE"/>
          </a:p>
        </p:txBody>
      </p:sp>
      <p:sp>
        <p:nvSpPr>
          <p:cNvPr id="5" name="Titel 4"/>
          <p:cNvSpPr>
            <a:spLocks noGrp="1"/>
          </p:cNvSpPr>
          <p:nvPr>
            <p:ph type="title"/>
          </p:nvPr>
        </p:nvSpPr>
        <p:spPr/>
        <p:txBody>
          <a:bodyPr/>
          <a:lstStyle/>
          <a:p>
            <a:r>
              <a:rPr lang="nl-BE" sz="4000" dirty="0"/>
              <a:t>Schema eerste graad</a:t>
            </a:r>
          </a:p>
        </p:txBody>
      </p:sp>
      <p:sp>
        <p:nvSpPr>
          <p:cNvPr id="6" name="Afgeronde rechthoek 5"/>
          <p:cNvSpPr/>
          <p:nvPr/>
        </p:nvSpPr>
        <p:spPr>
          <a:xfrm>
            <a:off x="2623728" y="1988840"/>
            <a:ext cx="5940000" cy="86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Algemene vorming – 27 lesuren</a:t>
            </a:r>
          </a:p>
        </p:txBody>
      </p:sp>
      <p:sp>
        <p:nvSpPr>
          <p:cNvPr id="7" name="Afgeronde rechthoek 6"/>
          <p:cNvSpPr/>
          <p:nvPr/>
        </p:nvSpPr>
        <p:spPr>
          <a:xfrm>
            <a:off x="2629357" y="3284983"/>
            <a:ext cx="504000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Algemene vorming – 25 lesuren</a:t>
            </a:r>
          </a:p>
        </p:txBody>
      </p:sp>
      <p:sp>
        <p:nvSpPr>
          <p:cNvPr id="9" name="Afgeronde rechthoek 8"/>
          <p:cNvSpPr/>
          <p:nvPr/>
        </p:nvSpPr>
        <p:spPr>
          <a:xfrm>
            <a:off x="2629356" y="4581127"/>
            <a:ext cx="396000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Algemene vorming – 20 lesuren</a:t>
            </a:r>
          </a:p>
        </p:txBody>
      </p:sp>
      <p:sp>
        <p:nvSpPr>
          <p:cNvPr id="10" name="Afgeronde rechthoek 9"/>
          <p:cNvSpPr/>
          <p:nvPr/>
        </p:nvSpPr>
        <p:spPr>
          <a:xfrm>
            <a:off x="8907880" y="1988840"/>
            <a:ext cx="2012656" cy="864000"/>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Differentiatie 5 lesuren</a:t>
            </a:r>
          </a:p>
        </p:txBody>
      </p:sp>
      <p:sp>
        <p:nvSpPr>
          <p:cNvPr id="14" name="Afgeronde rechthoek 13"/>
          <p:cNvSpPr/>
          <p:nvPr/>
        </p:nvSpPr>
        <p:spPr>
          <a:xfrm>
            <a:off x="9336360" y="3284983"/>
            <a:ext cx="1584176"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Basisoptie 5 lesuren</a:t>
            </a:r>
          </a:p>
        </p:txBody>
      </p:sp>
      <p:sp>
        <p:nvSpPr>
          <p:cNvPr id="15" name="Afgeronde rechthoek 14"/>
          <p:cNvSpPr/>
          <p:nvPr/>
        </p:nvSpPr>
        <p:spPr>
          <a:xfrm>
            <a:off x="8184232" y="4581127"/>
            <a:ext cx="2736304"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Basisoptie 10 lesuren</a:t>
            </a:r>
          </a:p>
        </p:txBody>
      </p:sp>
      <p:sp>
        <p:nvSpPr>
          <p:cNvPr id="18" name="Afgeronde rechthoek 17"/>
          <p:cNvSpPr/>
          <p:nvPr/>
        </p:nvSpPr>
        <p:spPr>
          <a:xfrm>
            <a:off x="6785032" y="4581127"/>
            <a:ext cx="1219180"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300" dirty="0"/>
              <a:t>Differentiatie</a:t>
            </a:r>
          </a:p>
          <a:p>
            <a:pPr algn="ctr"/>
            <a:r>
              <a:rPr lang="nl-BE" sz="1300" dirty="0"/>
              <a:t>2 lesuren</a:t>
            </a:r>
          </a:p>
        </p:txBody>
      </p:sp>
      <p:sp>
        <p:nvSpPr>
          <p:cNvPr id="19" name="Rechthoek 18"/>
          <p:cNvSpPr/>
          <p:nvPr/>
        </p:nvSpPr>
        <p:spPr>
          <a:xfrm>
            <a:off x="1199456" y="1988839"/>
            <a:ext cx="108012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1A</a:t>
            </a:r>
          </a:p>
          <a:p>
            <a:pPr algn="ctr"/>
            <a:r>
              <a:rPr lang="nl-BE" sz="2000" dirty="0"/>
              <a:t>1B</a:t>
            </a:r>
          </a:p>
        </p:txBody>
      </p:sp>
      <p:sp>
        <p:nvSpPr>
          <p:cNvPr id="20" name="Rechthoek 19"/>
          <p:cNvSpPr/>
          <p:nvPr/>
        </p:nvSpPr>
        <p:spPr>
          <a:xfrm>
            <a:off x="1199456" y="3272584"/>
            <a:ext cx="108012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2A</a:t>
            </a:r>
          </a:p>
        </p:txBody>
      </p:sp>
      <p:sp>
        <p:nvSpPr>
          <p:cNvPr id="21" name="Rechthoek 20"/>
          <p:cNvSpPr/>
          <p:nvPr/>
        </p:nvSpPr>
        <p:spPr>
          <a:xfrm>
            <a:off x="1199456" y="4581224"/>
            <a:ext cx="108012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2B</a:t>
            </a:r>
          </a:p>
        </p:txBody>
      </p:sp>
      <p:cxnSp>
        <p:nvCxnSpPr>
          <p:cNvPr id="12" name="Rechte verbindingslijn met pijl 11"/>
          <p:cNvCxnSpPr/>
          <p:nvPr/>
        </p:nvCxnSpPr>
        <p:spPr>
          <a:xfrm>
            <a:off x="849676" y="4196289"/>
            <a:ext cx="677478" cy="720080"/>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sp>
        <p:nvSpPr>
          <p:cNvPr id="22" name="Afgeronde rechthoek 21"/>
          <p:cNvSpPr/>
          <p:nvPr/>
        </p:nvSpPr>
        <p:spPr>
          <a:xfrm>
            <a:off x="7893268" y="3272585"/>
            <a:ext cx="1219180" cy="86409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300" dirty="0"/>
              <a:t>Differentiatie</a:t>
            </a:r>
          </a:p>
          <a:p>
            <a:pPr algn="ctr"/>
            <a:r>
              <a:rPr lang="nl-BE" sz="1300" dirty="0"/>
              <a:t>2 lesuren</a:t>
            </a:r>
          </a:p>
        </p:txBody>
      </p:sp>
      <p:sp>
        <p:nvSpPr>
          <p:cNvPr id="11" name="Rechteraccolade 10"/>
          <p:cNvSpPr/>
          <p:nvPr/>
        </p:nvSpPr>
        <p:spPr>
          <a:xfrm rot="5400000">
            <a:off x="8661154" y="3761908"/>
            <a:ext cx="383259" cy="4135504"/>
          </a:xfrm>
          <a:prstGeom prst="rightBrace">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3" name="Tekstvak 12"/>
          <p:cNvSpPr txBox="1"/>
          <p:nvPr/>
        </p:nvSpPr>
        <p:spPr>
          <a:xfrm>
            <a:off x="8094061" y="6054276"/>
            <a:ext cx="2304256" cy="400110"/>
          </a:xfrm>
          <a:prstGeom prst="rect">
            <a:avLst/>
          </a:prstGeom>
          <a:noFill/>
        </p:spPr>
        <p:txBody>
          <a:bodyPr wrap="square" rtlCol="0">
            <a:spAutoFit/>
          </a:bodyPr>
          <a:lstStyle/>
          <a:p>
            <a:r>
              <a:rPr lang="nl-BE" sz="2000" dirty="0">
                <a:solidFill>
                  <a:schemeClr val="accent6"/>
                </a:solidFill>
              </a:rPr>
              <a:t>Keuzegedeelte</a:t>
            </a:r>
          </a:p>
        </p:txBody>
      </p:sp>
      <p:sp>
        <p:nvSpPr>
          <p:cNvPr id="23"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4264409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767408" y="2291911"/>
            <a:ext cx="10363200" cy="2436291"/>
          </a:xfrm>
        </p:spPr>
        <p:txBody>
          <a:bodyPr/>
          <a:lstStyle/>
          <a:p>
            <a:r>
              <a:rPr lang="nl-BE" sz="2400" dirty="0">
                <a:solidFill>
                  <a:schemeClr val="tx1"/>
                </a:solidFill>
                <a:latin typeface="+mn-lt"/>
              </a:rPr>
              <a:t>WAT?</a:t>
            </a:r>
          </a:p>
          <a:p>
            <a:pPr marL="285750" indent="-285750">
              <a:buFont typeface="Arial" panose="020B0604020202020204" pitchFamily="34" charset="0"/>
              <a:buChar char="•"/>
            </a:pPr>
            <a:r>
              <a:rPr lang="nl-BE" sz="2400" dirty="0">
                <a:latin typeface="+mn-lt"/>
              </a:rPr>
              <a:t>10 lesuren</a:t>
            </a:r>
          </a:p>
          <a:p>
            <a:pPr marL="285750" indent="-285750">
              <a:buFont typeface="Arial" panose="020B0604020202020204" pitchFamily="34" charset="0"/>
              <a:buChar char="•"/>
            </a:pPr>
            <a:r>
              <a:rPr lang="nl-BE" sz="2400" dirty="0">
                <a:latin typeface="+mn-lt"/>
              </a:rPr>
              <a:t>7 basisopties - schoolafhankelijk</a:t>
            </a:r>
          </a:p>
          <a:p>
            <a:pPr marL="285750" indent="-285750">
              <a:buFont typeface="Arial" panose="020B0604020202020204" pitchFamily="34" charset="0"/>
              <a:buChar char="•"/>
            </a:pPr>
            <a:r>
              <a:rPr lang="nl-BE" sz="2400" dirty="0">
                <a:latin typeface="+mn-lt"/>
              </a:rPr>
              <a:t>Gekozen basisoptie is niet bepalend voor keuzes nadien</a:t>
            </a:r>
          </a:p>
          <a:p>
            <a:pPr marL="285750" indent="-285750">
              <a:buFont typeface="Arial" panose="020B0604020202020204" pitchFamily="34" charset="0"/>
              <a:buChar char="•"/>
            </a:pPr>
            <a:r>
              <a:rPr lang="nl-BE" sz="2400" dirty="0">
                <a:latin typeface="+mn-lt"/>
              </a:rPr>
              <a:t>Voorbereiding op “finaliteit arbeidsmarkt”</a:t>
            </a:r>
          </a:p>
        </p:txBody>
      </p:sp>
      <p:sp>
        <p:nvSpPr>
          <p:cNvPr id="4" name="Tijdelijke aanduiding voor dianummer 3"/>
          <p:cNvSpPr>
            <a:spLocks noGrp="1"/>
          </p:cNvSpPr>
          <p:nvPr>
            <p:ph type="sldNum" sz="quarter" idx="12"/>
          </p:nvPr>
        </p:nvSpPr>
        <p:spPr/>
        <p:txBody>
          <a:bodyPr/>
          <a:lstStyle/>
          <a:p>
            <a:fld id="{95A97F3F-E62C-4727-AE0E-7C342BC6F34D}" type="slidenum">
              <a:rPr lang="nl-BE" smtClean="0"/>
              <a:t>24</a:t>
            </a:fld>
            <a:endParaRPr lang="nl-BE"/>
          </a:p>
        </p:txBody>
      </p:sp>
      <p:sp>
        <p:nvSpPr>
          <p:cNvPr id="5" name="Titel 4"/>
          <p:cNvSpPr>
            <a:spLocks noGrp="1"/>
          </p:cNvSpPr>
          <p:nvPr>
            <p:ph type="title"/>
          </p:nvPr>
        </p:nvSpPr>
        <p:spPr/>
        <p:txBody>
          <a:bodyPr/>
          <a:lstStyle/>
          <a:p>
            <a:r>
              <a:rPr lang="nl-BE" sz="4000" dirty="0">
                <a:latin typeface="+mj-lt"/>
              </a:rPr>
              <a:t>Basisopties 2B</a:t>
            </a:r>
          </a:p>
        </p:txBody>
      </p:sp>
      <p:sp>
        <p:nvSpPr>
          <p:cNvPr id="6"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2403650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166385" y="1268760"/>
            <a:ext cx="7965885" cy="5329057"/>
          </a:xfrm>
        </p:spPr>
        <p:txBody>
          <a:bodyPr numCol="2"/>
          <a:lstStyle/>
          <a:p>
            <a:pPr marL="0" indent="0">
              <a:buNone/>
            </a:pPr>
            <a:r>
              <a:rPr lang="nl-BE" sz="1800" b="1" u="sng" dirty="0">
                <a:latin typeface="+mn-lt"/>
              </a:rPr>
              <a:t>1. STEM-technieken</a:t>
            </a:r>
          </a:p>
          <a:p>
            <a:pPr marL="457200" lvl="1" indent="0">
              <a:buNone/>
            </a:pPr>
            <a:r>
              <a:rPr lang="nl-BE" sz="1800" dirty="0">
                <a:latin typeface="+mn-lt"/>
              </a:rPr>
              <a:t>Hout en bouw</a:t>
            </a:r>
          </a:p>
          <a:p>
            <a:pPr marL="457200" lvl="1" indent="0">
              <a:buNone/>
            </a:pPr>
            <a:r>
              <a:rPr lang="nl-BE" sz="1800" dirty="0">
                <a:latin typeface="+mn-lt"/>
              </a:rPr>
              <a:t>Land- en tuinbouw</a:t>
            </a:r>
          </a:p>
          <a:p>
            <a:pPr marL="457200" lvl="1" indent="0">
              <a:buNone/>
            </a:pPr>
            <a:r>
              <a:rPr lang="nl-BE" sz="1800" dirty="0">
                <a:latin typeface="+mn-lt"/>
              </a:rPr>
              <a:t>Elektriciteit</a:t>
            </a:r>
          </a:p>
          <a:p>
            <a:pPr marL="457200" lvl="1" indent="0">
              <a:buNone/>
            </a:pPr>
            <a:r>
              <a:rPr lang="nl-BE" sz="1800" dirty="0">
                <a:latin typeface="+mn-lt"/>
              </a:rPr>
              <a:t>Mechanica</a:t>
            </a:r>
          </a:p>
          <a:p>
            <a:pPr marL="457200" lvl="1" indent="0">
              <a:buNone/>
            </a:pPr>
            <a:r>
              <a:rPr lang="nl-BE" sz="1800" dirty="0">
                <a:latin typeface="+mn-lt"/>
              </a:rPr>
              <a:t>Zeevisserij en binnenvaart*</a:t>
            </a:r>
          </a:p>
          <a:p>
            <a:pPr marL="457200" lvl="1" indent="0">
              <a:buNone/>
            </a:pPr>
            <a:r>
              <a:rPr lang="nl-BE" sz="1800" dirty="0">
                <a:latin typeface="+mn-lt"/>
              </a:rPr>
              <a:t>Textiel*</a:t>
            </a:r>
          </a:p>
          <a:p>
            <a:pPr marL="457200" lvl="1" indent="0">
              <a:buNone/>
            </a:pPr>
            <a:r>
              <a:rPr lang="nl-BE" sz="1800" dirty="0">
                <a:latin typeface="+mn-lt"/>
              </a:rPr>
              <a:t>Schilderen en decoratie*</a:t>
            </a:r>
          </a:p>
          <a:p>
            <a:pPr marL="457200" lvl="1" indent="0">
              <a:buNone/>
            </a:pPr>
            <a:r>
              <a:rPr lang="nl-BE" sz="1800" dirty="0">
                <a:latin typeface="+mn-lt"/>
              </a:rPr>
              <a:t>Printmedia*</a:t>
            </a:r>
          </a:p>
          <a:p>
            <a:pPr marL="0" indent="0">
              <a:buNone/>
            </a:pPr>
            <a:r>
              <a:rPr lang="nl-BE" sz="1800" b="1" u="sng" dirty="0">
                <a:latin typeface="+mn-lt"/>
              </a:rPr>
              <a:t>2. Maatschappij &amp; welzijn</a:t>
            </a:r>
          </a:p>
          <a:p>
            <a:pPr marL="457200" lvl="1" indent="0">
              <a:buNone/>
            </a:pPr>
            <a:r>
              <a:rPr lang="nl-BE" sz="1800" dirty="0">
                <a:latin typeface="+mn-lt"/>
              </a:rPr>
              <a:t>Haar- en schoonheidszorg</a:t>
            </a:r>
          </a:p>
          <a:p>
            <a:pPr marL="457200" lvl="1" indent="0">
              <a:buNone/>
            </a:pPr>
            <a:r>
              <a:rPr lang="nl-BE" sz="1800" dirty="0">
                <a:latin typeface="+mn-lt"/>
              </a:rPr>
              <a:t>Mode*</a:t>
            </a:r>
          </a:p>
          <a:p>
            <a:pPr marL="457200" lvl="1" indent="0">
              <a:buNone/>
            </a:pPr>
            <a:r>
              <a:rPr lang="nl-BE" sz="1800" dirty="0">
                <a:latin typeface="+mn-lt"/>
              </a:rPr>
              <a:t>Verzorging</a:t>
            </a:r>
          </a:p>
          <a:p>
            <a:pPr marL="0" indent="0">
              <a:buNone/>
            </a:pPr>
            <a:r>
              <a:rPr lang="nl-BE" sz="1800" b="1" u="sng" dirty="0">
                <a:latin typeface="+mn-lt"/>
              </a:rPr>
              <a:t>3. Economie &amp; organisatie</a:t>
            </a:r>
          </a:p>
          <a:p>
            <a:pPr marL="0" indent="0">
              <a:buNone/>
            </a:pPr>
            <a:endParaRPr lang="nl-BE" sz="1800" b="1" u="sng" dirty="0">
              <a:latin typeface="+mn-lt"/>
            </a:endParaRPr>
          </a:p>
          <a:p>
            <a:pPr marL="0" indent="0">
              <a:buNone/>
            </a:pPr>
            <a:endParaRPr lang="nl-BE" sz="1800" b="1" u="sng" dirty="0">
              <a:latin typeface="+mn-lt"/>
            </a:endParaRPr>
          </a:p>
          <a:p>
            <a:pPr marL="0" indent="0">
              <a:buNone/>
            </a:pPr>
            <a:r>
              <a:rPr lang="nl-BE" sz="1800" b="1" u="sng" dirty="0">
                <a:latin typeface="+mn-lt"/>
              </a:rPr>
              <a:t>4. Voeding en horeca</a:t>
            </a:r>
          </a:p>
          <a:p>
            <a:pPr marL="457200" lvl="1" indent="0">
              <a:buNone/>
            </a:pPr>
            <a:r>
              <a:rPr lang="nl-BE" sz="1800" dirty="0">
                <a:latin typeface="+mn-lt"/>
              </a:rPr>
              <a:t>Bakkerij-slagerij</a:t>
            </a:r>
          </a:p>
          <a:p>
            <a:pPr marL="457200" lvl="1" indent="0">
              <a:buNone/>
            </a:pPr>
            <a:r>
              <a:rPr lang="nl-BE" sz="1800" dirty="0">
                <a:latin typeface="+mn-lt"/>
              </a:rPr>
              <a:t>Restaurant en keuken</a:t>
            </a:r>
          </a:p>
          <a:p>
            <a:pPr marL="0" indent="0">
              <a:buNone/>
            </a:pPr>
            <a:r>
              <a:rPr lang="nl-BE" sz="1800" b="1" u="sng" dirty="0">
                <a:latin typeface="+mn-lt"/>
              </a:rPr>
              <a:t>5. Sport</a:t>
            </a:r>
          </a:p>
          <a:p>
            <a:pPr marL="0" indent="0">
              <a:buNone/>
            </a:pPr>
            <a:r>
              <a:rPr lang="nl-BE" sz="1800" b="1" u="sng" dirty="0">
                <a:latin typeface="+mn-lt"/>
              </a:rPr>
              <a:t>6. Kunst &amp; creatie*</a:t>
            </a:r>
          </a:p>
          <a:p>
            <a:pPr marL="0" indent="0">
              <a:buNone/>
            </a:pPr>
            <a:r>
              <a:rPr lang="nl-BE" sz="1800" b="1" u="sng" dirty="0">
                <a:latin typeface="+mn-lt"/>
              </a:rPr>
              <a:t>7. </a:t>
            </a:r>
            <a:r>
              <a:rPr lang="nl-BE" sz="1800" b="1" u="sng" dirty="0" err="1">
                <a:latin typeface="+mn-lt"/>
              </a:rPr>
              <a:t>Opstroomoptie</a:t>
            </a:r>
            <a:endParaRPr lang="nl-BE" sz="1800" b="1" u="sng" dirty="0">
              <a:latin typeface="+mn-lt"/>
            </a:endParaRPr>
          </a:p>
          <a:p>
            <a:pPr marL="0" indent="0">
              <a:buNone/>
            </a:pPr>
            <a:endParaRPr lang="nl-BE" sz="1800" b="1" u="sng" dirty="0">
              <a:latin typeface="+mn-lt"/>
            </a:endParaRPr>
          </a:p>
          <a:p>
            <a:pPr marL="0" indent="0">
              <a:buNone/>
            </a:pPr>
            <a:r>
              <a:rPr lang="nl-BE" sz="1800" b="1" u="sng" dirty="0">
                <a:solidFill>
                  <a:schemeClr val="accent6"/>
                </a:solidFill>
                <a:latin typeface="+mn-lt"/>
              </a:rPr>
              <a:t>Voorbeeld</a:t>
            </a:r>
          </a:p>
          <a:p>
            <a:pPr marL="0" indent="0">
              <a:buNone/>
            </a:pPr>
            <a:r>
              <a:rPr lang="nl-BE" sz="1800" dirty="0">
                <a:solidFill>
                  <a:schemeClr val="accent6"/>
                </a:solidFill>
                <a:latin typeface="+mn-lt"/>
              </a:rPr>
              <a:t>School biedt aan:</a:t>
            </a:r>
          </a:p>
          <a:p>
            <a:pPr marL="0" indent="0">
              <a:buNone/>
            </a:pPr>
            <a:r>
              <a:rPr lang="nl-BE" sz="1800" dirty="0">
                <a:solidFill>
                  <a:schemeClr val="accent6"/>
                </a:solidFill>
                <a:latin typeface="+mn-lt"/>
              </a:rPr>
              <a:t>Basisoptie economie en organisatie</a:t>
            </a:r>
          </a:p>
          <a:p>
            <a:pPr marL="0" indent="0">
              <a:buNone/>
            </a:pPr>
            <a:r>
              <a:rPr lang="nl-BE" sz="1800" dirty="0">
                <a:solidFill>
                  <a:schemeClr val="accent6"/>
                </a:solidFill>
                <a:latin typeface="+mn-lt"/>
              </a:rPr>
              <a:t>Basisoptie Maatschappij en welzijn</a:t>
            </a:r>
          </a:p>
          <a:p>
            <a:pPr marL="0" indent="0">
              <a:buNone/>
            </a:pPr>
            <a:r>
              <a:rPr lang="nl-BE" sz="1800" dirty="0">
                <a:solidFill>
                  <a:schemeClr val="accent6"/>
                </a:solidFill>
                <a:latin typeface="+mn-lt"/>
              </a:rPr>
              <a:t>Basisoptie STEM-technieken</a:t>
            </a:r>
          </a:p>
          <a:p>
            <a:pPr marL="0" indent="0">
              <a:buNone/>
            </a:pPr>
            <a:endParaRPr lang="nl-BE" sz="1800" dirty="0">
              <a:solidFill>
                <a:schemeClr val="accent6"/>
              </a:solidFill>
              <a:latin typeface="+mn-lt"/>
            </a:endParaRPr>
          </a:p>
          <a:p>
            <a:pPr marL="0" indent="0">
              <a:buNone/>
            </a:pPr>
            <a:r>
              <a:rPr lang="nl-BE" sz="1800" dirty="0">
                <a:solidFill>
                  <a:schemeClr val="accent6"/>
                </a:solidFill>
                <a:latin typeface="+mn-lt"/>
              </a:rPr>
              <a:t>Leerling kiest:</a:t>
            </a:r>
          </a:p>
          <a:p>
            <a:pPr marL="0" indent="0">
              <a:buNone/>
            </a:pPr>
            <a:r>
              <a:rPr lang="nl-BE" sz="1800" dirty="0">
                <a:solidFill>
                  <a:schemeClr val="accent6"/>
                </a:solidFill>
                <a:latin typeface="+mn-lt"/>
              </a:rPr>
              <a:t>Basisoptie Economie en organisatie + Basisoptie Maatschappij en welzijn</a:t>
            </a:r>
            <a:endParaRPr lang="nl-BE" sz="1800" dirty="0">
              <a:latin typeface="+mn-lt"/>
            </a:endParaRPr>
          </a:p>
          <a:p>
            <a:pPr marL="0" indent="0">
              <a:buNone/>
            </a:pPr>
            <a:endParaRPr lang="nl-BE" sz="1800" b="1" u="sng" dirty="0">
              <a:latin typeface="+mn-lt"/>
            </a:endParaRPr>
          </a:p>
        </p:txBody>
      </p:sp>
      <p:sp>
        <p:nvSpPr>
          <p:cNvPr id="4" name="Tijdelijke aanduiding voor dianummer 3"/>
          <p:cNvSpPr>
            <a:spLocks noGrp="1"/>
          </p:cNvSpPr>
          <p:nvPr>
            <p:ph type="sldNum" sz="quarter" idx="12"/>
          </p:nvPr>
        </p:nvSpPr>
        <p:spPr/>
        <p:txBody>
          <a:bodyPr/>
          <a:lstStyle/>
          <a:p>
            <a:fld id="{95A97F3F-E62C-4727-AE0E-7C342BC6F34D}" type="slidenum">
              <a:rPr lang="nl-BE" smtClean="0"/>
              <a:t>25</a:t>
            </a:fld>
            <a:endParaRPr lang="nl-BE" dirty="0"/>
          </a:p>
        </p:txBody>
      </p:sp>
      <p:sp>
        <p:nvSpPr>
          <p:cNvPr id="5" name="Titel 4"/>
          <p:cNvSpPr>
            <a:spLocks noGrp="1"/>
          </p:cNvSpPr>
          <p:nvPr>
            <p:ph type="title"/>
          </p:nvPr>
        </p:nvSpPr>
        <p:spPr/>
        <p:txBody>
          <a:bodyPr/>
          <a:lstStyle/>
          <a:p>
            <a:r>
              <a:rPr lang="nl-BE" sz="4000" dirty="0">
                <a:latin typeface="+mj-lt"/>
              </a:rPr>
              <a:t>7 Basisopties B-stroom</a:t>
            </a:r>
          </a:p>
        </p:txBody>
      </p:sp>
      <p:sp>
        <p:nvSpPr>
          <p:cNvPr id="7"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1206545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09600" y="3068960"/>
            <a:ext cx="10972799" cy="3528857"/>
          </a:xfrm>
        </p:spPr>
        <p:txBody>
          <a:bodyPr numCol="2"/>
          <a:lstStyle/>
          <a:p>
            <a:pPr marL="0" indent="0">
              <a:buNone/>
            </a:pPr>
            <a:endParaRPr lang="nl-BE" dirty="0">
              <a:latin typeface="+mn-lt"/>
            </a:endParaRPr>
          </a:p>
        </p:txBody>
      </p:sp>
      <p:sp>
        <p:nvSpPr>
          <p:cNvPr id="5" name="Titel 4"/>
          <p:cNvSpPr>
            <a:spLocks noGrp="1"/>
          </p:cNvSpPr>
          <p:nvPr>
            <p:ph type="title"/>
          </p:nvPr>
        </p:nvSpPr>
        <p:spPr/>
        <p:txBody>
          <a:bodyPr/>
          <a:lstStyle/>
          <a:p>
            <a:r>
              <a:rPr lang="nl-BE" sz="4000">
                <a:latin typeface="+mj-lt"/>
              </a:rPr>
              <a:t>Attesten vanaf het 2</a:t>
            </a:r>
            <a:r>
              <a:rPr lang="nl-BE" sz="4000" baseline="30000">
                <a:latin typeface="+mj-lt"/>
              </a:rPr>
              <a:t>e</a:t>
            </a:r>
            <a:r>
              <a:rPr lang="nl-BE" sz="4000">
                <a:latin typeface="+mj-lt"/>
              </a:rPr>
              <a:t> jaar</a:t>
            </a:r>
          </a:p>
        </p:txBody>
      </p:sp>
      <p:sp>
        <p:nvSpPr>
          <p:cNvPr id="6" name="Tijdelijke aanduiding voor tekst 1">
            <a:extLst>
              <a:ext uri="{FF2B5EF4-FFF2-40B4-BE49-F238E27FC236}">
                <a16:creationId xmlns:a16="http://schemas.microsoft.com/office/drawing/2014/main" id="{E80D87BC-3B66-4305-9997-7D25B870F367}"/>
              </a:ext>
            </a:extLst>
          </p:cNvPr>
          <p:cNvSpPr txBox="1">
            <a:spLocks/>
          </p:cNvSpPr>
          <p:nvPr/>
        </p:nvSpPr>
        <p:spPr>
          <a:xfrm>
            <a:off x="609600" y="1700808"/>
            <a:ext cx="10972800" cy="1080120"/>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100" kern="1200" baseline="0">
                <a:solidFill>
                  <a:schemeClr val="tx1">
                    <a:lumMod val="50000"/>
                    <a:lumOff val="50000"/>
                  </a:schemeClr>
                </a:solidFill>
                <a:latin typeface="Flanders Art Sans" panose="00000500000000000000" pitchFamily="2"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baseline="0">
                <a:solidFill>
                  <a:schemeClr val="tx1">
                    <a:lumMod val="50000"/>
                    <a:lumOff val="50000"/>
                  </a:schemeClr>
                </a:solidFill>
                <a:latin typeface="Flanders Art Sans" panose="00000500000000000000" pitchFamily="2"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baseline="0">
                <a:solidFill>
                  <a:schemeClr val="tx1">
                    <a:lumMod val="50000"/>
                    <a:lumOff val="50000"/>
                  </a:schemeClr>
                </a:solidFill>
                <a:latin typeface="Flanders Art Sans" panose="00000500000000000000" pitchFamily="2"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baseline="0">
                <a:solidFill>
                  <a:schemeClr val="tx1">
                    <a:lumMod val="50000"/>
                    <a:lumOff val="50000"/>
                  </a:schemeClr>
                </a:solidFill>
                <a:latin typeface="Flanders Art Sans" panose="00000500000000000000" pitchFamily="2"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baseline="0">
                <a:solidFill>
                  <a:schemeClr val="tx1">
                    <a:lumMod val="50000"/>
                    <a:lumOff val="50000"/>
                  </a:schemeClr>
                </a:solidFill>
                <a:latin typeface="Flanders Art Sans" panose="00000500000000000000" pitchFamily="2"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57175" marR="0" lvl="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BE" sz="2400" b="0" i="0" u="none" strike="noStrike" kern="1200" cap="none" spc="0" normalizeH="0" baseline="0" noProof="0">
                <a:ln>
                  <a:noFill/>
                </a:ln>
                <a:solidFill>
                  <a:prstClr val="black">
                    <a:lumMod val="50000"/>
                    <a:lumOff val="50000"/>
                  </a:prstClr>
                </a:solidFill>
                <a:effectLst/>
                <a:uLnTx/>
                <a:uFillTx/>
                <a:latin typeface="Flanders Art Sans" panose="00000500000000000000" pitchFamily="2" charset="0"/>
                <a:ea typeface="+mn-ea"/>
                <a:cs typeface="+mn-cs"/>
              </a:rPr>
              <a:t>Op het einde van de eerste graad geeft de klassenraad een attest </a:t>
            </a:r>
            <a:r>
              <a:rPr kumimoji="0" lang="nl-BE" sz="2400" b="0" i="0" u="sng" strike="noStrike" kern="1200" cap="none" spc="0" normalizeH="0" baseline="0" noProof="0">
                <a:ln>
                  <a:noFill/>
                </a:ln>
                <a:solidFill>
                  <a:prstClr val="black">
                    <a:lumMod val="50000"/>
                    <a:lumOff val="50000"/>
                  </a:prstClr>
                </a:solidFill>
                <a:effectLst/>
                <a:uLnTx/>
                <a:uFillTx/>
                <a:latin typeface="Flanders Art Sans" panose="00000500000000000000" pitchFamily="2" charset="0"/>
                <a:ea typeface="+mn-ea"/>
                <a:cs typeface="+mn-cs"/>
              </a:rPr>
              <a:t>en een advies</a:t>
            </a:r>
            <a:r>
              <a:rPr kumimoji="0" lang="nl-BE" sz="2400" b="0" i="0" u="none" strike="noStrike" kern="1200" cap="none" spc="0" normalizeH="0" baseline="0" noProof="0">
                <a:ln>
                  <a:noFill/>
                </a:ln>
                <a:solidFill>
                  <a:prstClr val="black">
                    <a:lumMod val="50000"/>
                    <a:lumOff val="50000"/>
                  </a:prstClr>
                </a:solidFill>
                <a:effectLst/>
                <a:uLnTx/>
                <a:uFillTx/>
                <a:latin typeface="Flanders Art Sans" panose="00000500000000000000" pitchFamily="2" charset="0"/>
                <a:ea typeface="+mn-ea"/>
                <a:cs typeface="+mn-cs"/>
              </a:rPr>
              <a:t>. Deze zijn steeds op basis van het gevolgde traject.</a:t>
            </a:r>
          </a:p>
        </p:txBody>
      </p:sp>
      <p:pic>
        <p:nvPicPr>
          <p:cNvPr id="7" name="Afbeelding 6">
            <a:extLst>
              <a:ext uri="{FF2B5EF4-FFF2-40B4-BE49-F238E27FC236}">
                <a16:creationId xmlns:a16="http://schemas.microsoft.com/office/drawing/2014/main" id="{1D7FE598-FB4E-41C4-8348-F72828EF0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753203" y="3075709"/>
            <a:ext cx="6272410" cy="2503461"/>
          </a:xfrm>
          <a:prstGeom prst="rect">
            <a:avLst/>
          </a:prstGeom>
        </p:spPr>
      </p:pic>
      <p:sp>
        <p:nvSpPr>
          <p:cNvPr id="8" name="Tekstvak 7">
            <a:extLst>
              <a:ext uri="{FF2B5EF4-FFF2-40B4-BE49-F238E27FC236}">
                <a16:creationId xmlns:a16="http://schemas.microsoft.com/office/drawing/2014/main" id="{45D15E2C-2A17-43A7-9768-C041BADE18F7}"/>
              </a:ext>
            </a:extLst>
          </p:cNvPr>
          <p:cNvSpPr txBox="1"/>
          <p:nvPr/>
        </p:nvSpPr>
        <p:spPr>
          <a:xfrm>
            <a:off x="2927648" y="5354581"/>
            <a:ext cx="14161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prstClr val="black">
                    <a:tint val="75000"/>
                  </a:prstClr>
                </a:solidFill>
                <a:effectLst/>
                <a:uLnTx/>
                <a:uFillTx/>
                <a:latin typeface="Flanders Art Sans" panose="00000500000000000000" pitchFamily="2" charset="0"/>
                <a:ea typeface="+mn-ea"/>
                <a:cs typeface="+mn-cs"/>
              </a:rPr>
              <a:t>A-attest</a:t>
            </a:r>
          </a:p>
        </p:txBody>
      </p:sp>
      <p:sp>
        <p:nvSpPr>
          <p:cNvPr id="9" name="Tekstvak 8">
            <a:extLst>
              <a:ext uri="{FF2B5EF4-FFF2-40B4-BE49-F238E27FC236}">
                <a16:creationId xmlns:a16="http://schemas.microsoft.com/office/drawing/2014/main" id="{80D44583-DA52-4FD7-8D3D-93C4279A76F1}"/>
              </a:ext>
            </a:extLst>
          </p:cNvPr>
          <p:cNvSpPr txBox="1"/>
          <p:nvPr/>
        </p:nvSpPr>
        <p:spPr>
          <a:xfrm>
            <a:off x="5268551" y="5354580"/>
            <a:ext cx="14161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prstClr val="black">
                    <a:tint val="75000"/>
                  </a:prstClr>
                </a:solidFill>
                <a:effectLst/>
                <a:uLnTx/>
                <a:uFillTx/>
                <a:latin typeface="Flanders Art Sans" panose="00000500000000000000" pitchFamily="2" charset="0"/>
                <a:ea typeface="+mn-ea"/>
                <a:cs typeface="+mn-cs"/>
              </a:rPr>
              <a:t>B-attest</a:t>
            </a:r>
          </a:p>
        </p:txBody>
      </p:sp>
      <p:sp>
        <p:nvSpPr>
          <p:cNvPr id="10" name="Tekstvak 9">
            <a:extLst>
              <a:ext uri="{FF2B5EF4-FFF2-40B4-BE49-F238E27FC236}">
                <a16:creationId xmlns:a16="http://schemas.microsoft.com/office/drawing/2014/main" id="{A35286B4-42FA-4807-B166-195D8F4C7C60}"/>
              </a:ext>
            </a:extLst>
          </p:cNvPr>
          <p:cNvSpPr txBox="1"/>
          <p:nvPr/>
        </p:nvSpPr>
        <p:spPr>
          <a:xfrm>
            <a:off x="7618215" y="5354579"/>
            <a:ext cx="14161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prstClr val="black">
                    <a:tint val="75000"/>
                  </a:prstClr>
                </a:solidFill>
                <a:effectLst/>
                <a:uLnTx/>
                <a:uFillTx/>
                <a:latin typeface="Flanders Art Sans" panose="00000500000000000000" pitchFamily="2" charset="0"/>
                <a:ea typeface="+mn-ea"/>
                <a:cs typeface="+mn-cs"/>
              </a:rPr>
              <a:t>C-attest</a:t>
            </a:r>
          </a:p>
        </p:txBody>
      </p:sp>
      <p:sp>
        <p:nvSpPr>
          <p:cNvPr id="4" name="Rechthoek 3">
            <a:extLst>
              <a:ext uri="{FF2B5EF4-FFF2-40B4-BE49-F238E27FC236}">
                <a16:creationId xmlns:a16="http://schemas.microsoft.com/office/drawing/2014/main" id="{56870E0E-FDDE-4963-89E5-11A2E916C45F}"/>
              </a:ext>
            </a:extLst>
          </p:cNvPr>
          <p:cNvSpPr/>
          <p:nvPr/>
        </p:nvSpPr>
        <p:spPr>
          <a:xfrm>
            <a:off x="10704512" y="6237312"/>
            <a:ext cx="877887"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Flanders Art Sans"/>
              <a:ea typeface="+mn-ea"/>
              <a:cs typeface="+mn-cs"/>
            </a:endParaRPr>
          </a:p>
        </p:txBody>
      </p:sp>
    </p:spTree>
    <p:extLst>
      <p:ext uri="{BB962C8B-B14F-4D97-AF65-F5344CB8AC3E}">
        <p14:creationId xmlns:p14="http://schemas.microsoft.com/office/powerpoint/2010/main" val="3700850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609600" y="1484784"/>
            <a:ext cx="10380353" cy="4693594"/>
          </a:xfrm>
        </p:spPr>
        <p:txBody>
          <a:bodyPr/>
          <a:lstStyle/>
          <a:p>
            <a:r>
              <a:rPr lang="nl-BE" sz="2000" dirty="0">
                <a:solidFill>
                  <a:schemeClr val="tx1"/>
                </a:solidFill>
                <a:latin typeface="+mn-lt"/>
                <a:cs typeface="Arial" panose="020B0604020202020204" pitchFamily="34" charset="0"/>
              </a:rPr>
              <a:t>Vanaf de tweede graad: opdeling van studierichtingen in </a:t>
            </a:r>
            <a:r>
              <a:rPr lang="nl-BE" sz="2000" dirty="0" err="1">
                <a:solidFill>
                  <a:schemeClr val="tx1"/>
                </a:solidFill>
                <a:latin typeface="+mn-lt"/>
                <a:cs typeface="Arial" panose="020B0604020202020204" pitchFamily="34" charset="0"/>
              </a:rPr>
              <a:t>finaliteiten</a:t>
            </a:r>
            <a:r>
              <a:rPr lang="nl-BE" sz="2000" dirty="0">
                <a:solidFill>
                  <a:schemeClr val="tx1"/>
                </a:solidFill>
                <a:latin typeface="+mn-lt"/>
                <a:cs typeface="Arial" panose="020B0604020202020204" pitchFamily="34" charset="0"/>
              </a:rPr>
              <a:t>:</a:t>
            </a:r>
          </a:p>
          <a:p>
            <a:endParaRPr lang="nl-BE" sz="2000" dirty="0">
              <a:solidFill>
                <a:schemeClr val="tx1"/>
              </a:solidFill>
              <a:latin typeface="+mn-lt"/>
              <a:cs typeface="Arial" panose="020B0604020202020204" pitchFamily="34" charset="0"/>
            </a:endParaRPr>
          </a:p>
          <a:p>
            <a:r>
              <a:rPr lang="nl-BE" sz="2000" b="1" dirty="0">
                <a:solidFill>
                  <a:schemeClr val="tx1"/>
                </a:solidFill>
                <a:latin typeface="+mn-lt"/>
                <a:cs typeface="Arial" panose="020B0604020202020204" pitchFamily="34" charset="0"/>
              </a:rPr>
              <a:t>Finaliteit Doorstroom </a:t>
            </a:r>
          </a:p>
          <a:p>
            <a:pPr marL="285750" indent="-285750">
              <a:buFontTx/>
              <a:buChar char="-"/>
            </a:pPr>
            <a:r>
              <a:rPr lang="nl-BE" sz="2000" dirty="0">
                <a:solidFill>
                  <a:schemeClr val="tx1"/>
                </a:solidFill>
                <a:latin typeface="+mn-lt"/>
                <a:cs typeface="Arial" panose="020B0604020202020204" pitchFamily="34" charset="0"/>
              </a:rPr>
              <a:t>Voorbereiding op hoger onderwijs ( academische bachelor: Universiteit of professionele bachelor: Hogeschool)</a:t>
            </a:r>
          </a:p>
          <a:p>
            <a:pPr marL="285750" indent="-285750">
              <a:buFontTx/>
              <a:buChar char="-"/>
            </a:pPr>
            <a:r>
              <a:rPr lang="nl-BE" sz="2000" dirty="0">
                <a:solidFill>
                  <a:schemeClr val="tx1"/>
                </a:solidFill>
                <a:latin typeface="+mn-lt"/>
                <a:cs typeface="Arial" panose="020B0604020202020204" pitchFamily="34" charset="0"/>
              </a:rPr>
              <a:t>(Huidige </a:t>
            </a:r>
            <a:r>
              <a:rPr lang="nl-BE" sz="2000" dirty="0" err="1">
                <a:solidFill>
                  <a:schemeClr val="tx1"/>
                </a:solidFill>
                <a:latin typeface="+mn-lt"/>
                <a:cs typeface="Arial" panose="020B0604020202020204" pitchFamily="34" charset="0"/>
              </a:rPr>
              <a:t>ASO-richtingen</a:t>
            </a:r>
            <a:r>
              <a:rPr lang="nl-BE" sz="2000" dirty="0">
                <a:solidFill>
                  <a:schemeClr val="tx1"/>
                </a:solidFill>
                <a:latin typeface="+mn-lt"/>
                <a:cs typeface="Arial" panose="020B0604020202020204" pitchFamily="34" charset="0"/>
              </a:rPr>
              <a:t> en meer theoretische richtingen van het KSO en TSO)</a:t>
            </a:r>
          </a:p>
          <a:p>
            <a:pPr marL="285750" indent="-285750">
              <a:buFontTx/>
              <a:buChar char="-"/>
            </a:pPr>
            <a:endParaRPr lang="nl-BE" sz="2000" dirty="0">
              <a:solidFill>
                <a:schemeClr val="tx1"/>
              </a:solidFill>
              <a:latin typeface="+mn-lt"/>
              <a:cs typeface="Arial" panose="020B0604020202020204" pitchFamily="34" charset="0"/>
            </a:endParaRPr>
          </a:p>
          <a:p>
            <a:r>
              <a:rPr lang="nl-BE" sz="2000" b="1" dirty="0">
                <a:solidFill>
                  <a:schemeClr val="tx1"/>
                </a:solidFill>
                <a:latin typeface="+mn-lt"/>
                <a:cs typeface="Arial" panose="020B0604020202020204" pitchFamily="34" charset="0"/>
              </a:rPr>
              <a:t>Dubbele finaliteit </a:t>
            </a:r>
          </a:p>
          <a:p>
            <a:pPr marL="285750" indent="-285750">
              <a:buFontTx/>
              <a:buChar char="-"/>
            </a:pPr>
            <a:r>
              <a:rPr lang="nl-BE" sz="2000" dirty="0">
                <a:solidFill>
                  <a:schemeClr val="tx1"/>
                </a:solidFill>
                <a:latin typeface="+mn-lt"/>
                <a:cs typeface="Arial" panose="020B0604020202020204" pitchFamily="34" charset="0"/>
              </a:rPr>
              <a:t>Deze richtingen bereiden zowel voor op verder studeren als op de arbeidsmarkt</a:t>
            </a:r>
          </a:p>
          <a:p>
            <a:pPr marL="285750" indent="-285750">
              <a:buFontTx/>
              <a:buChar char="-"/>
            </a:pPr>
            <a:r>
              <a:rPr lang="nl-BE" sz="2000" dirty="0">
                <a:solidFill>
                  <a:schemeClr val="tx1"/>
                </a:solidFill>
                <a:latin typeface="+mn-lt"/>
                <a:cs typeface="Arial" panose="020B0604020202020204" pitchFamily="34" charset="0"/>
              </a:rPr>
              <a:t>(Huidige praktische TSO en KSO richtingen)</a:t>
            </a:r>
          </a:p>
          <a:p>
            <a:pPr marL="285750" indent="-285750">
              <a:buFontTx/>
              <a:buChar char="-"/>
            </a:pPr>
            <a:endParaRPr lang="nl-BE" sz="2000" dirty="0">
              <a:solidFill>
                <a:schemeClr val="tx1"/>
              </a:solidFill>
              <a:latin typeface="+mn-lt"/>
              <a:cs typeface="Arial" panose="020B0604020202020204" pitchFamily="34" charset="0"/>
            </a:endParaRPr>
          </a:p>
          <a:p>
            <a:r>
              <a:rPr lang="nl-BE" sz="2000" b="1" dirty="0">
                <a:solidFill>
                  <a:schemeClr val="tx1"/>
                </a:solidFill>
                <a:latin typeface="+mn-lt"/>
                <a:cs typeface="Arial" panose="020B0604020202020204" pitchFamily="34" charset="0"/>
              </a:rPr>
              <a:t>Finaliteit Arbeidsmarkt</a:t>
            </a:r>
          </a:p>
          <a:p>
            <a:pPr marL="285750" indent="-285750">
              <a:buFontTx/>
              <a:buChar char="-"/>
            </a:pPr>
            <a:r>
              <a:rPr lang="nl-BE" sz="2000" dirty="0">
                <a:solidFill>
                  <a:schemeClr val="tx1"/>
                </a:solidFill>
                <a:latin typeface="+mn-lt"/>
                <a:cs typeface="Arial" panose="020B0604020202020204" pitchFamily="34" charset="0"/>
              </a:rPr>
              <a:t>Deze studierichtingen bereiden voor op de arbeidsmarkt</a:t>
            </a:r>
          </a:p>
          <a:p>
            <a:pPr marL="285750" indent="-285750">
              <a:buFontTx/>
              <a:buChar char="-"/>
            </a:pPr>
            <a:r>
              <a:rPr lang="nl-BE" sz="2000" dirty="0">
                <a:solidFill>
                  <a:schemeClr val="tx1"/>
                </a:solidFill>
                <a:latin typeface="+mn-lt"/>
                <a:cs typeface="Arial" panose="020B0604020202020204" pitchFamily="34" charset="0"/>
              </a:rPr>
              <a:t>(Huidige BSO)</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A97F3F-E62C-4727-AE0E-7C342BC6F34D}" type="slidenum">
              <a:rPr kumimoji="0" lang="nl-BE" sz="1050" b="0" i="0" u="none" strike="noStrike" kern="1200" cap="none" spc="0" normalizeH="0" baseline="0" noProof="0" smtClean="0">
                <a:ln>
                  <a:noFill/>
                </a:ln>
                <a:solidFill>
                  <a:prstClr val="black">
                    <a:lumMod val="65000"/>
                    <a:lumOff val="35000"/>
                  </a:prstClr>
                </a:solidFill>
                <a:effectLst/>
                <a:uLnTx/>
                <a:uFillTx/>
                <a:latin typeface="Flanders Art Sa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BE" sz="1050" b="0" i="0" u="none" strike="noStrike" kern="1200" cap="none" spc="0" normalizeH="0" baseline="0" noProof="0">
              <a:ln>
                <a:noFill/>
              </a:ln>
              <a:solidFill>
                <a:prstClr val="black">
                  <a:lumMod val="65000"/>
                  <a:lumOff val="35000"/>
                </a:prstClr>
              </a:solidFill>
              <a:effectLst/>
              <a:uLnTx/>
              <a:uFillTx/>
              <a:latin typeface="Flanders Art Sans" panose="00000500000000000000" pitchFamily="2" charset="0"/>
              <a:ea typeface="+mn-ea"/>
              <a:cs typeface="+mn-cs"/>
            </a:endParaRPr>
          </a:p>
        </p:txBody>
      </p:sp>
      <p:sp>
        <p:nvSpPr>
          <p:cNvPr id="5" name="Titel 4"/>
          <p:cNvSpPr>
            <a:spLocks noGrp="1"/>
          </p:cNvSpPr>
          <p:nvPr>
            <p:ph type="title"/>
          </p:nvPr>
        </p:nvSpPr>
        <p:spPr/>
        <p:txBody>
          <a:bodyPr/>
          <a:lstStyle/>
          <a:p>
            <a:r>
              <a:rPr lang="nl-BE" sz="3200" b="1" dirty="0">
                <a:latin typeface="Flanders Art Sans" panose="00000500000000000000" pitchFamily="50" charset="0"/>
              </a:rPr>
              <a:t>Tweede en derde graad</a:t>
            </a:r>
          </a:p>
        </p:txBody>
      </p:sp>
    </p:spTree>
    <p:extLst>
      <p:ext uri="{BB962C8B-B14F-4D97-AF65-F5344CB8AC3E}">
        <p14:creationId xmlns:p14="http://schemas.microsoft.com/office/powerpoint/2010/main" val="2919877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21600000">
            <a:off x="6724650" y="2434590"/>
            <a:ext cx="2743200" cy="2834640"/>
            <a:chOff x="4333875" y="2028825"/>
            <a:chExt cx="2286000" cy="2362200"/>
          </a:xfrm>
        </p:grpSpPr>
        <p:sp>
          <p:nvSpPr>
            <p:cNvPr id="2" name="Freeform 2"/>
            <p:cNvSpPr/>
            <p:nvPr/>
          </p:nvSpPr>
          <p:spPr>
            <a:xfrm>
              <a:off x="4333875" y="2028825"/>
              <a:ext cx="2286000" cy="2362200"/>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F5A623">
                <a:alpha val="32000"/>
              </a:srgbClr>
            </a:solidFill>
          </p:spPr>
          <p:txBody>
            <a:bodyPr/>
            <a:lstStyle/>
            <a:p>
              <a:endParaRPr lang="nl-BE"/>
            </a:p>
          </p:txBody>
        </p:sp>
      </p:grpSp>
      <p:sp>
        <p:nvSpPr>
          <p:cNvPr id="7" name="TextBox 7"/>
          <p:cNvSpPr txBox="1"/>
          <p:nvPr/>
        </p:nvSpPr>
        <p:spPr>
          <a:xfrm rot="21600000">
            <a:off x="3667126" y="223994"/>
            <a:ext cx="4866390" cy="285750"/>
          </a:xfrm>
          <a:prstGeom prst="rect">
            <a:avLst/>
          </a:prstGeom>
        </p:spPr>
        <p:txBody>
          <a:bodyPr lIns="0" tIns="30240" rIns="0" bIns="0" rtlCol="0" anchor="t"/>
          <a:lstStyle/>
          <a:p>
            <a:pPr marL="0" marR="0" lvl="0" indent="0" algn="ctr" defTabSz="914400" rtl="0" eaLnBrk="1" fontAlgn="auto" latinLnBrk="0" hangingPunct="1">
              <a:lnSpc>
                <a:spcPts val="2250"/>
              </a:lnSpc>
              <a:spcBef>
                <a:spcPts val="0"/>
              </a:spcBef>
              <a:spcAft>
                <a:spcPts val="0"/>
              </a:spcAft>
              <a:buClrTx/>
              <a:buSzTx/>
              <a:buFontTx/>
              <a:buNone/>
              <a:tabLst/>
              <a:defRPr/>
            </a:pPr>
            <a:r>
              <a:rPr kumimoji="0" lang="en-US" sz="2250" b="1" i="0" u="none" strike="noStrike" kern="1200" cap="none" spc="90" normalizeH="0" baseline="0" noProof="0" dirty="0">
                <a:ln>
                  <a:noFill/>
                </a:ln>
                <a:solidFill>
                  <a:srgbClr val="223245">
                    <a:alpha val="100000"/>
                  </a:srgbClr>
                </a:solidFill>
                <a:effectLst/>
                <a:uLnTx/>
                <a:uFillTx/>
                <a:latin typeface="Mali"/>
                <a:ea typeface="+mn-ea"/>
                <a:cs typeface="+mn-cs"/>
              </a:rPr>
              <a:t>DE 8 STUDIEDOMEINEN</a:t>
            </a:r>
          </a:p>
        </p:txBody>
      </p:sp>
      <p:pic>
        <p:nvPicPr>
          <p:cNvPr id="8" name="Picture 8"/>
          <p:cNvPicPr>
            <a:picLocks noChangeAspect="1"/>
          </p:cNvPicPr>
          <p:nvPr/>
        </p:nvPicPr>
        <p:blipFill>
          <a:blip r:embed="rId3">
            <a:alphaModFix/>
          </a:blip>
          <a:srcRect/>
          <a:stretch>
            <a:fillRect/>
          </a:stretch>
        </p:blipFill>
        <p:spPr>
          <a:xfrm rot="21600000">
            <a:off x="7981951" y="2651760"/>
            <a:ext cx="605790" cy="4206240"/>
          </a:xfrm>
          <a:prstGeom prst="rect">
            <a:avLst/>
          </a:prstGeom>
        </p:spPr>
      </p:pic>
      <p:grpSp>
        <p:nvGrpSpPr>
          <p:cNvPr id="11" name="Group 11"/>
          <p:cNvGrpSpPr/>
          <p:nvPr/>
        </p:nvGrpSpPr>
        <p:grpSpPr>
          <a:xfrm rot="21600000">
            <a:off x="6313170" y="4880611"/>
            <a:ext cx="685800" cy="765810"/>
            <a:chOff x="3990975" y="4067175"/>
            <a:chExt cx="571500" cy="638175"/>
          </a:xfrm>
        </p:grpSpPr>
        <p:sp>
          <p:nvSpPr>
            <p:cNvPr id="10" name="Freeform 10"/>
            <p:cNvSpPr/>
            <p:nvPr/>
          </p:nvSpPr>
          <p:spPr>
            <a:xfrm>
              <a:off x="3990975" y="4067175"/>
              <a:ext cx="571500" cy="6381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94B434">
                <a:alpha val="100000"/>
              </a:srgbClr>
            </a:solidFill>
          </p:spPr>
          <p:txBody>
            <a:bodyPr/>
            <a:lstStyle/>
            <a:p>
              <a:endParaRPr lang="nl-BE"/>
            </a:p>
          </p:txBody>
        </p:sp>
      </p:grpSp>
      <p:grpSp>
        <p:nvGrpSpPr>
          <p:cNvPr id="13" name="Group 13"/>
          <p:cNvGrpSpPr/>
          <p:nvPr/>
        </p:nvGrpSpPr>
        <p:grpSpPr>
          <a:xfrm rot="21600000">
            <a:off x="6998970" y="5269230"/>
            <a:ext cx="960120" cy="457200"/>
            <a:chOff x="4562475" y="4391025"/>
            <a:chExt cx="800100" cy="381000"/>
          </a:xfrm>
        </p:grpSpPr>
        <p:sp>
          <p:nvSpPr>
            <p:cNvPr id="12" name="Freeform 12"/>
            <p:cNvSpPr/>
            <p:nvPr/>
          </p:nvSpPr>
          <p:spPr>
            <a:xfrm>
              <a:off x="4562475" y="4391025"/>
              <a:ext cx="800100" cy="381000"/>
            </a:xfrm>
            <a:custGeom>
              <a:avLst/>
              <a:gdLst/>
              <a:ahLst/>
              <a:cxnLst/>
              <a:rect l="0" t="0" r="0" b="0"/>
              <a:pathLst>
                <a:path w="302895" h="66875">
                  <a:moveTo>
                    <a:pt x="302895" y="66875"/>
                  </a:moveTo>
                  <a:lnTo>
                    <a:pt x="174517" y="66875"/>
                  </a:lnTo>
                  <a:cubicBezTo>
                    <a:pt x="156839" y="66875"/>
                    <a:pt x="142446" y="52483"/>
                    <a:pt x="142446" y="34804"/>
                  </a:cubicBezTo>
                  <a:lnTo>
                    <a:pt x="142446" y="32061"/>
                  </a:lnTo>
                  <a:cubicBezTo>
                    <a:pt x="142446" y="18383"/>
                    <a:pt x="131321" y="7258"/>
                    <a:pt x="117643" y="7258"/>
                  </a:cubicBezTo>
                  <a:lnTo>
                    <a:pt x="0" y="7258"/>
                  </a:lnTo>
                  <a:lnTo>
                    <a:pt x="0" y="0"/>
                  </a:lnTo>
                  <a:lnTo>
                    <a:pt x="117643" y="0"/>
                  </a:lnTo>
                  <a:cubicBezTo>
                    <a:pt x="135322" y="0"/>
                    <a:pt x="149704" y="14383"/>
                    <a:pt x="149704" y="32071"/>
                  </a:cubicBezTo>
                  <a:lnTo>
                    <a:pt x="149704" y="34814"/>
                  </a:lnTo>
                  <a:cubicBezTo>
                    <a:pt x="149704" y="48492"/>
                    <a:pt x="160830" y="59617"/>
                    <a:pt x="174508" y="59617"/>
                  </a:cubicBezTo>
                  <a:lnTo>
                    <a:pt x="302895" y="59617"/>
                  </a:lnTo>
                  <a:lnTo>
                    <a:pt x="302895" y="66875"/>
                  </a:lnTo>
                  <a:close/>
                </a:path>
              </a:pathLst>
            </a:custGeom>
            <a:solidFill>
              <a:srgbClr val="000000">
                <a:alpha val="100000"/>
              </a:srgbClr>
            </a:solidFill>
          </p:spPr>
          <p:txBody>
            <a:bodyPr/>
            <a:lstStyle/>
            <a:p>
              <a:endParaRPr lang="nl-BE"/>
            </a:p>
          </p:txBody>
        </p:sp>
      </p:grpSp>
      <p:grpSp>
        <p:nvGrpSpPr>
          <p:cNvPr id="15" name="Group 15"/>
          <p:cNvGrpSpPr/>
          <p:nvPr/>
        </p:nvGrpSpPr>
        <p:grpSpPr>
          <a:xfrm rot="21600000">
            <a:off x="6816090" y="4251961"/>
            <a:ext cx="1234440" cy="697230"/>
            <a:chOff x="4410075" y="3543300"/>
            <a:chExt cx="1028700" cy="581025"/>
          </a:xfrm>
        </p:grpSpPr>
        <p:sp>
          <p:nvSpPr>
            <p:cNvPr id="14" name="Freeform 14"/>
            <p:cNvSpPr/>
            <p:nvPr/>
          </p:nvSpPr>
          <p:spPr>
            <a:xfrm>
              <a:off x="4410075" y="3543300"/>
              <a:ext cx="1028700" cy="581025"/>
            </a:xfrm>
            <a:custGeom>
              <a:avLst/>
              <a:gdLst/>
              <a:ahLst/>
              <a:cxnLst/>
              <a:rect l="0" t="0" r="0" b="0"/>
              <a:pathLst>
                <a:path w="302895" h="66875">
                  <a:moveTo>
                    <a:pt x="302895" y="66875"/>
                  </a:moveTo>
                  <a:lnTo>
                    <a:pt x="174517" y="66875"/>
                  </a:lnTo>
                  <a:cubicBezTo>
                    <a:pt x="156839" y="66875"/>
                    <a:pt x="142446" y="52483"/>
                    <a:pt x="142446" y="34804"/>
                  </a:cubicBezTo>
                  <a:lnTo>
                    <a:pt x="142446" y="32061"/>
                  </a:lnTo>
                  <a:cubicBezTo>
                    <a:pt x="142446" y="18383"/>
                    <a:pt x="131321" y="7258"/>
                    <a:pt x="117643" y="7258"/>
                  </a:cubicBezTo>
                  <a:lnTo>
                    <a:pt x="0" y="7258"/>
                  </a:lnTo>
                  <a:lnTo>
                    <a:pt x="0" y="0"/>
                  </a:lnTo>
                  <a:lnTo>
                    <a:pt x="117643" y="0"/>
                  </a:lnTo>
                  <a:cubicBezTo>
                    <a:pt x="135322" y="0"/>
                    <a:pt x="149704" y="14383"/>
                    <a:pt x="149704" y="32071"/>
                  </a:cubicBezTo>
                  <a:lnTo>
                    <a:pt x="149704" y="34814"/>
                  </a:lnTo>
                  <a:cubicBezTo>
                    <a:pt x="149704" y="48492"/>
                    <a:pt x="160830" y="59617"/>
                    <a:pt x="174508" y="59617"/>
                  </a:cubicBezTo>
                  <a:lnTo>
                    <a:pt x="302895" y="59617"/>
                  </a:lnTo>
                  <a:lnTo>
                    <a:pt x="302895" y="66875"/>
                  </a:lnTo>
                  <a:close/>
                </a:path>
              </a:pathLst>
            </a:custGeom>
            <a:solidFill>
              <a:srgbClr val="000000">
                <a:alpha val="100000"/>
              </a:srgbClr>
            </a:solidFill>
          </p:spPr>
          <p:txBody>
            <a:bodyPr/>
            <a:lstStyle/>
            <a:p>
              <a:endParaRPr lang="nl-BE"/>
            </a:p>
          </p:txBody>
        </p:sp>
      </p:grpSp>
      <p:grpSp>
        <p:nvGrpSpPr>
          <p:cNvPr id="17" name="Group 17"/>
          <p:cNvGrpSpPr/>
          <p:nvPr/>
        </p:nvGrpSpPr>
        <p:grpSpPr>
          <a:xfrm rot="21600000">
            <a:off x="7170420" y="3406140"/>
            <a:ext cx="914400" cy="822960"/>
            <a:chOff x="4705350" y="2838450"/>
            <a:chExt cx="762000" cy="685800"/>
          </a:xfrm>
        </p:grpSpPr>
        <p:sp>
          <p:nvSpPr>
            <p:cNvPr id="16" name="Freeform 16"/>
            <p:cNvSpPr/>
            <p:nvPr/>
          </p:nvSpPr>
          <p:spPr>
            <a:xfrm>
              <a:off x="4705350" y="2838450"/>
              <a:ext cx="762000" cy="685800"/>
            </a:xfrm>
            <a:custGeom>
              <a:avLst/>
              <a:gdLst/>
              <a:ahLst/>
              <a:cxnLst/>
              <a:rect l="0" t="0" r="0" b="0"/>
              <a:pathLst>
                <a:path w="302895" h="66875">
                  <a:moveTo>
                    <a:pt x="302895" y="66875"/>
                  </a:moveTo>
                  <a:lnTo>
                    <a:pt x="174517" y="66875"/>
                  </a:lnTo>
                  <a:cubicBezTo>
                    <a:pt x="156839" y="66875"/>
                    <a:pt x="142446" y="52483"/>
                    <a:pt x="142446" y="34804"/>
                  </a:cubicBezTo>
                  <a:lnTo>
                    <a:pt x="142446" y="32061"/>
                  </a:lnTo>
                  <a:cubicBezTo>
                    <a:pt x="142446" y="18383"/>
                    <a:pt x="131321" y="7258"/>
                    <a:pt x="117643" y="7258"/>
                  </a:cubicBezTo>
                  <a:lnTo>
                    <a:pt x="0" y="7258"/>
                  </a:lnTo>
                  <a:lnTo>
                    <a:pt x="0" y="0"/>
                  </a:lnTo>
                  <a:lnTo>
                    <a:pt x="117643" y="0"/>
                  </a:lnTo>
                  <a:cubicBezTo>
                    <a:pt x="135322" y="0"/>
                    <a:pt x="149704" y="14383"/>
                    <a:pt x="149704" y="32071"/>
                  </a:cubicBezTo>
                  <a:lnTo>
                    <a:pt x="149704" y="34814"/>
                  </a:lnTo>
                  <a:cubicBezTo>
                    <a:pt x="149704" y="48492"/>
                    <a:pt x="160830" y="59617"/>
                    <a:pt x="174508" y="59617"/>
                  </a:cubicBezTo>
                  <a:lnTo>
                    <a:pt x="302895" y="59617"/>
                  </a:lnTo>
                  <a:lnTo>
                    <a:pt x="302895" y="66875"/>
                  </a:lnTo>
                  <a:close/>
                </a:path>
              </a:pathLst>
            </a:custGeom>
            <a:solidFill>
              <a:srgbClr val="000000">
                <a:alpha val="100000"/>
              </a:srgbClr>
            </a:solidFill>
          </p:spPr>
          <p:txBody>
            <a:bodyPr/>
            <a:lstStyle/>
            <a:p>
              <a:endParaRPr lang="nl-BE"/>
            </a:p>
          </p:txBody>
        </p:sp>
      </p:grpSp>
      <p:grpSp>
        <p:nvGrpSpPr>
          <p:cNvPr id="19" name="Group 19"/>
          <p:cNvGrpSpPr/>
          <p:nvPr/>
        </p:nvGrpSpPr>
        <p:grpSpPr>
          <a:xfrm flipH="1">
            <a:off x="8587740" y="5497830"/>
            <a:ext cx="731520" cy="457200"/>
            <a:chOff x="5886450" y="4581525"/>
            <a:chExt cx="609600" cy="381000"/>
          </a:xfrm>
        </p:grpSpPr>
        <p:sp>
          <p:nvSpPr>
            <p:cNvPr id="18" name="Freeform 18"/>
            <p:cNvSpPr/>
            <p:nvPr/>
          </p:nvSpPr>
          <p:spPr>
            <a:xfrm>
              <a:off x="5886450" y="4581525"/>
              <a:ext cx="609600" cy="381000"/>
            </a:xfrm>
            <a:custGeom>
              <a:avLst/>
              <a:gdLst/>
              <a:ahLst/>
              <a:cxnLst/>
              <a:rect l="0" t="0" r="0" b="0"/>
              <a:pathLst>
                <a:path w="302895" h="66875">
                  <a:moveTo>
                    <a:pt x="302895" y="66875"/>
                  </a:moveTo>
                  <a:lnTo>
                    <a:pt x="174517" y="66875"/>
                  </a:lnTo>
                  <a:cubicBezTo>
                    <a:pt x="156839" y="66875"/>
                    <a:pt x="142446" y="52483"/>
                    <a:pt x="142446" y="34804"/>
                  </a:cubicBezTo>
                  <a:lnTo>
                    <a:pt x="142446" y="32061"/>
                  </a:lnTo>
                  <a:cubicBezTo>
                    <a:pt x="142446" y="18383"/>
                    <a:pt x="131321" y="7258"/>
                    <a:pt x="117643" y="7258"/>
                  </a:cubicBezTo>
                  <a:lnTo>
                    <a:pt x="0" y="7258"/>
                  </a:lnTo>
                  <a:lnTo>
                    <a:pt x="0" y="0"/>
                  </a:lnTo>
                  <a:lnTo>
                    <a:pt x="117643" y="0"/>
                  </a:lnTo>
                  <a:cubicBezTo>
                    <a:pt x="135322" y="0"/>
                    <a:pt x="149704" y="14383"/>
                    <a:pt x="149704" y="32071"/>
                  </a:cubicBezTo>
                  <a:lnTo>
                    <a:pt x="149704" y="34814"/>
                  </a:lnTo>
                  <a:cubicBezTo>
                    <a:pt x="149704" y="48492"/>
                    <a:pt x="160830" y="59617"/>
                    <a:pt x="174508" y="59617"/>
                  </a:cubicBezTo>
                  <a:lnTo>
                    <a:pt x="302895" y="59617"/>
                  </a:lnTo>
                  <a:lnTo>
                    <a:pt x="302895" y="66875"/>
                  </a:lnTo>
                  <a:close/>
                </a:path>
              </a:pathLst>
            </a:custGeom>
            <a:solidFill>
              <a:srgbClr val="000000">
                <a:alpha val="100000"/>
              </a:srgbClr>
            </a:solidFill>
          </p:spPr>
          <p:txBody>
            <a:bodyPr/>
            <a:lstStyle/>
            <a:p>
              <a:endParaRPr lang="nl-BE"/>
            </a:p>
          </p:txBody>
        </p:sp>
      </p:grpSp>
      <p:grpSp>
        <p:nvGrpSpPr>
          <p:cNvPr id="21" name="Group 21"/>
          <p:cNvGrpSpPr/>
          <p:nvPr/>
        </p:nvGrpSpPr>
        <p:grpSpPr>
          <a:xfrm flipH="1">
            <a:off x="8530590" y="4594861"/>
            <a:ext cx="982980" cy="628650"/>
            <a:chOff x="5838825" y="3829050"/>
            <a:chExt cx="819150" cy="523875"/>
          </a:xfrm>
        </p:grpSpPr>
        <p:sp>
          <p:nvSpPr>
            <p:cNvPr id="20" name="Freeform 20"/>
            <p:cNvSpPr/>
            <p:nvPr/>
          </p:nvSpPr>
          <p:spPr>
            <a:xfrm>
              <a:off x="5838825" y="3829050"/>
              <a:ext cx="819150" cy="523875"/>
            </a:xfrm>
            <a:custGeom>
              <a:avLst/>
              <a:gdLst/>
              <a:ahLst/>
              <a:cxnLst/>
              <a:rect l="0" t="0" r="0" b="0"/>
              <a:pathLst>
                <a:path w="302895" h="66875">
                  <a:moveTo>
                    <a:pt x="302895" y="66875"/>
                  </a:moveTo>
                  <a:lnTo>
                    <a:pt x="174517" y="66875"/>
                  </a:lnTo>
                  <a:cubicBezTo>
                    <a:pt x="156839" y="66875"/>
                    <a:pt x="142446" y="52483"/>
                    <a:pt x="142446" y="34804"/>
                  </a:cubicBezTo>
                  <a:lnTo>
                    <a:pt x="142446" y="32061"/>
                  </a:lnTo>
                  <a:cubicBezTo>
                    <a:pt x="142446" y="18383"/>
                    <a:pt x="131321" y="7258"/>
                    <a:pt x="117643" y="7258"/>
                  </a:cubicBezTo>
                  <a:lnTo>
                    <a:pt x="0" y="7258"/>
                  </a:lnTo>
                  <a:lnTo>
                    <a:pt x="0" y="0"/>
                  </a:lnTo>
                  <a:lnTo>
                    <a:pt x="117643" y="0"/>
                  </a:lnTo>
                  <a:cubicBezTo>
                    <a:pt x="135322" y="0"/>
                    <a:pt x="149704" y="14383"/>
                    <a:pt x="149704" y="32071"/>
                  </a:cubicBezTo>
                  <a:lnTo>
                    <a:pt x="149704" y="34814"/>
                  </a:lnTo>
                  <a:cubicBezTo>
                    <a:pt x="149704" y="48492"/>
                    <a:pt x="160830" y="59617"/>
                    <a:pt x="174508" y="59617"/>
                  </a:cubicBezTo>
                  <a:lnTo>
                    <a:pt x="302895" y="59617"/>
                  </a:lnTo>
                  <a:lnTo>
                    <a:pt x="302895" y="66875"/>
                  </a:lnTo>
                  <a:close/>
                </a:path>
              </a:pathLst>
            </a:custGeom>
            <a:solidFill>
              <a:srgbClr val="000000">
                <a:alpha val="100000"/>
              </a:srgbClr>
            </a:solidFill>
          </p:spPr>
          <p:txBody>
            <a:bodyPr/>
            <a:lstStyle/>
            <a:p>
              <a:endParaRPr lang="nl-BE"/>
            </a:p>
          </p:txBody>
        </p:sp>
      </p:grpSp>
      <p:grpSp>
        <p:nvGrpSpPr>
          <p:cNvPr id="23" name="Group 23"/>
          <p:cNvGrpSpPr/>
          <p:nvPr/>
        </p:nvGrpSpPr>
        <p:grpSpPr>
          <a:xfrm flipH="1">
            <a:off x="8473441" y="3554731"/>
            <a:ext cx="1040130" cy="674370"/>
            <a:chOff x="5791200" y="2962275"/>
            <a:chExt cx="866775" cy="561975"/>
          </a:xfrm>
        </p:grpSpPr>
        <p:sp>
          <p:nvSpPr>
            <p:cNvPr id="22" name="Freeform 22"/>
            <p:cNvSpPr/>
            <p:nvPr/>
          </p:nvSpPr>
          <p:spPr>
            <a:xfrm>
              <a:off x="5791200" y="2962275"/>
              <a:ext cx="866775" cy="561975"/>
            </a:xfrm>
            <a:custGeom>
              <a:avLst/>
              <a:gdLst/>
              <a:ahLst/>
              <a:cxnLst/>
              <a:rect l="0" t="0" r="0" b="0"/>
              <a:pathLst>
                <a:path w="302895" h="66875">
                  <a:moveTo>
                    <a:pt x="302895" y="66875"/>
                  </a:moveTo>
                  <a:lnTo>
                    <a:pt x="174517" y="66875"/>
                  </a:lnTo>
                  <a:cubicBezTo>
                    <a:pt x="156839" y="66875"/>
                    <a:pt x="142446" y="52483"/>
                    <a:pt x="142446" y="34804"/>
                  </a:cubicBezTo>
                  <a:lnTo>
                    <a:pt x="142446" y="32061"/>
                  </a:lnTo>
                  <a:cubicBezTo>
                    <a:pt x="142446" y="18383"/>
                    <a:pt x="131321" y="7258"/>
                    <a:pt x="117643" y="7258"/>
                  </a:cubicBezTo>
                  <a:lnTo>
                    <a:pt x="0" y="7258"/>
                  </a:lnTo>
                  <a:lnTo>
                    <a:pt x="0" y="0"/>
                  </a:lnTo>
                  <a:lnTo>
                    <a:pt x="117643" y="0"/>
                  </a:lnTo>
                  <a:cubicBezTo>
                    <a:pt x="135322" y="0"/>
                    <a:pt x="149704" y="14383"/>
                    <a:pt x="149704" y="32071"/>
                  </a:cubicBezTo>
                  <a:lnTo>
                    <a:pt x="149704" y="34814"/>
                  </a:lnTo>
                  <a:cubicBezTo>
                    <a:pt x="149704" y="48492"/>
                    <a:pt x="160830" y="59617"/>
                    <a:pt x="174508" y="59617"/>
                  </a:cubicBezTo>
                  <a:lnTo>
                    <a:pt x="302895" y="59617"/>
                  </a:lnTo>
                  <a:lnTo>
                    <a:pt x="302895" y="66875"/>
                  </a:lnTo>
                  <a:close/>
                </a:path>
              </a:pathLst>
            </a:custGeom>
            <a:solidFill>
              <a:srgbClr val="000000">
                <a:alpha val="100000"/>
              </a:srgbClr>
            </a:solidFill>
          </p:spPr>
          <p:txBody>
            <a:bodyPr/>
            <a:lstStyle/>
            <a:p>
              <a:endParaRPr lang="nl-BE"/>
            </a:p>
          </p:txBody>
        </p:sp>
      </p:grpSp>
      <p:grpSp>
        <p:nvGrpSpPr>
          <p:cNvPr id="25" name="Group 25"/>
          <p:cNvGrpSpPr/>
          <p:nvPr/>
        </p:nvGrpSpPr>
        <p:grpSpPr>
          <a:xfrm rot="21600000">
            <a:off x="7364731" y="2457451"/>
            <a:ext cx="811530" cy="834390"/>
            <a:chOff x="4867275" y="2047875"/>
            <a:chExt cx="676275" cy="695325"/>
          </a:xfrm>
        </p:grpSpPr>
        <p:sp>
          <p:nvSpPr>
            <p:cNvPr id="24" name="Freeform 24"/>
            <p:cNvSpPr/>
            <p:nvPr/>
          </p:nvSpPr>
          <p:spPr>
            <a:xfrm>
              <a:off x="4867275" y="2047875"/>
              <a:ext cx="676275" cy="695325"/>
            </a:xfrm>
            <a:custGeom>
              <a:avLst/>
              <a:gdLst/>
              <a:ahLst/>
              <a:cxnLst/>
              <a:rect l="0" t="0" r="0" b="0"/>
              <a:pathLst>
                <a:path w="302895" h="66875">
                  <a:moveTo>
                    <a:pt x="302895" y="66875"/>
                  </a:moveTo>
                  <a:lnTo>
                    <a:pt x="174517" y="66875"/>
                  </a:lnTo>
                  <a:cubicBezTo>
                    <a:pt x="156839" y="66875"/>
                    <a:pt x="142446" y="52483"/>
                    <a:pt x="142446" y="34804"/>
                  </a:cubicBezTo>
                  <a:lnTo>
                    <a:pt x="142446" y="32061"/>
                  </a:lnTo>
                  <a:cubicBezTo>
                    <a:pt x="142446" y="18383"/>
                    <a:pt x="131321" y="7258"/>
                    <a:pt x="117643" y="7258"/>
                  </a:cubicBezTo>
                  <a:lnTo>
                    <a:pt x="0" y="7258"/>
                  </a:lnTo>
                  <a:lnTo>
                    <a:pt x="0" y="0"/>
                  </a:lnTo>
                  <a:lnTo>
                    <a:pt x="117643" y="0"/>
                  </a:lnTo>
                  <a:cubicBezTo>
                    <a:pt x="135322" y="0"/>
                    <a:pt x="149704" y="14383"/>
                    <a:pt x="149704" y="32071"/>
                  </a:cubicBezTo>
                  <a:lnTo>
                    <a:pt x="149704" y="34814"/>
                  </a:lnTo>
                  <a:cubicBezTo>
                    <a:pt x="149704" y="48492"/>
                    <a:pt x="160830" y="59617"/>
                    <a:pt x="174508" y="59617"/>
                  </a:cubicBezTo>
                  <a:lnTo>
                    <a:pt x="302895" y="59617"/>
                  </a:lnTo>
                  <a:lnTo>
                    <a:pt x="302895" y="66875"/>
                  </a:lnTo>
                  <a:close/>
                </a:path>
              </a:pathLst>
            </a:custGeom>
            <a:solidFill>
              <a:srgbClr val="000000">
                <a:alpha val="100000"/>
              </a:srgbClr>
            </a:solidFill>
          </p:spPr>
          <p:txBody>
            <a:bodyPr/>
            <a:lstStyle/>
            <a:p>
              <a:endParaRPr lang="nl-BE"/>
            </a:p>
          </p:txBody>
        </p:sp>
      </p:grpSp>
      <p:grpSp>
        <p:nvGrpSpPr>
          <p:cNvPr id="27" name="Group 27"/>
          <p:cNvGrpSpPr/>
          <p:nvPr/>
        </p:nvGrpSpPr>
        <p:grpSpPr>
          <a:xfrm flipH="1">
            <a:off x="8347710" y="2286001"/>
            <a:ext cx="960120" cy="697230"/>
            <a:chOff x="5686425" y="1905000"/>
            <a:chExt cx="800100" cy="581025"/>
          </a:xfrm>
        </p:grpSpPr>
        <p:sp>
          <p:nvSpPr>
            <p:cNvPr id="26" name="Freeform 26"/>
            <p:cNvSpPr/>
            <p:nvPr/>
          </p:nvSpPr>
          <p:spPr>
            <a:xfrm>
              <a:off x="5686425" y="1905000"/>
              <a:ext cx="800100" cy="581025"/>
            </a:xfrm>
            <a:custGeom>
              <a:avLst/>
              <a:gdLst/>
              <a:ahLst/>
              <a:cxnLst/>
              <a:rect l="0" t="0" r="0" b="0"/>
              <a:pathLst>
                <a:path w="302895" h="66875">
                  <a:moveTo>
                    <a:pt x="302895" y="66875"/>
                  </a:moveTo>
                  <a:lnTo>
                    <a:pt x="174517" y="66875"/>
                  </a:lnTo>
                  <a:cubicBezTo>
                    <a:pt x="156839" y="66875"/>
                    <a:pt x="142446" y="52483"/>
                    <a:pt x="142446" y="34804"/>
                  </a:cubicBezTo>
                  <a:lnTo>
                    <a:pt x="142446" y="32061"/>
                  </a:lnTo>
                  <a:cubicBezTo>
                    <a:pt x="142446" y="18383"/>
                    <a:pt x="131321" y="7258"/>
                    <a:pt x="117643" y="7258"/>
                  </a:cubicBezTo>
                  <a:lnTo>
                    <a:pt x="0" y="7258"/>
                  </a:lnTo>
                  <a:lnTo>
                    <a:pt x="0" y="0"/>
                  </a:lnTo>
                  <a:lnTo>
                    <a:pt x="117643" y="0"/>
                  </a:lnTo>
                  <a:cubicBezTo>
                    <a:pt x="135322" y="0"/>
                    <a:pt x="149704" y="14383"/>
                    <a:pt x="149704" y="32071"/>
                  </a:cubicBezTo>
                  <a:lnTo>
                    <a:pt x="149704" y="34814"/>
                  </a:lnTo>
                  <a:cubicBezTo>
                    <a:pt x="149704" y="48492"/>
                    <a:pt x="160830" y="59617"/>
                    <a:pt x="174508" y="59617"/>
                  </a:cubicBezTo>
                  <a:lnTo>
                    <a:pt x="302895" y="59617"/>
                  </a:lnTo>
                  <a:lnTo>
                    <a:pt x="302895" y="66875"/>
                  </a:lnTo>
                  <a:close/>
                </a:path>
              </a:pathLst>
            </a:custGeom>
            <a:solidFill>
              <a:srgbClr val="000000">
                <a:alpha val="100000"/>
              </a:srgbClr>
            </a:solidFill>
          </p:spPr>
          <p:txBody>
            <a:bodyPr/>
            <a:lstStyle/>
            <a:p>
              <a:endParaRPr lang="nl-BE"/>
            </a:p>
          </p:txBody>
        </p:sp>
      </p:grpSp>
      <p:grpSp>
        <p:nvGrpSpPr>
          <p:cNvPr id="29" name="Group 29"/>
          <p:cNvGrpSpPr/>
          <p:nvPr/>
        </p:nvGrpSpPr>
        <p:grpSpPr>
          <a:xfrm rot="21600000">
            <a:off x="6233160" y="3897631"/>
            <a:ext cx="685800" cy="765810"/>
            <a:chOff x="3924300" y="3248025"/>
            <a:chExt cx="571500" cy="638175"/>
          </a:xfrm>
        </p:grpSpPr>
        <p:sp>
          <p:nvSpPr>
            <p:cNvPr id="28" name="Freeform 28"/>
            <p:cNvSpPr/>
            <p:nvPr/>
          </p:nvSpPr>
          <p:spPr>
            <a:xfrm>
              <a:off x="3924300" y="3248025"/>
              <a:ext cx="571500" cy="6381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00A4C8">
                <a:alpha val="100000"/>
              </a:srgbClr>
            </a:solidFill>
          </p:spPr>
          <p:txBody>
            <a:bodyPr/>
            <a:lstStyle/>
            <a:p>
              <a:endParaRPr lang="nl-BE"/>
            </a:p>
          </p:txBody>
        </p:sp>
      </p:grpSp>
      <p:grpSp>
        <p:nvGrpSpPr>
          <p:cNvPr id="31" name="Group 31"/>
          <p:cNvGrpSpPr/>
          <p:nvPr/>
        </p:nvGrpSpPr>
        <p:grpSpPr>
          <a:xfrm rot="21600000">
            <a:off x="6518910" y="3086101"/>
            <a:ext cx="685800" cy="765810"/>
            <a:chOff x="4162425" y="2571750"/>
            <a:chExt cx="571500" cy="638175"/>
          </a:xfrm>
        </p:grpSpPr>
        <p:sp>
          <p:nvSpPr>
            <p:cNvPr id="30" name="Freeform 30"/>
            <p:cNvSpPr/>
            <p:nvPr/>
          </p:nvSpPr>
          <p:spPr>
            <a:xfrm>
              <a:off x="4162425" y="2571750"/>
              <a:ext cx="571500" cy="6381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94B434">
                <a:alpha val="100000"/>
              </a:srgbClr>
            </a:solidFill>
          </p:spPr>
          <p:txBody>
            <a:bodyPr/>
            <a:lstStyle/>
            <a:p>
              <a:endParaRPr lang="nl-BE"/>
            </a:p>
          </p:txBody>
        </p:sp>
      </p:grpSp>
      <p:grpSp>
        <p:nvGrpSpPr>
          <p:cNvPr id="33" name="Group 33"/>
          <p:cNvGrpSpPr/>
          <p:nvPr/>
        </p:nvGrpSpPr>
        <p:grpSpPr>
          <a:xfrm rot="21600000">
            <a:off x="9513570" y="4251961"/>
            <a:ext cx="685800" cy="765810"/>
            <a:chOff x="6657975" y="3543300"/>
            <a:chExt cx="571500" cy="638175"/>
          </a:xfrm>
        </p:grpSpPr>
        <p:sp>
          <p:nvSpPr>
            <p:cNvPr id="32" name="Freeform 32"/>
            <p:cNvSpPr/>
            <p:nvPr/>
          </p:nvSpPr>
          <p:spPr>
            <a:xfrm>
              <a:off x="6657975" y="3543300"/>
              <a:ext cx="571500" cy="6381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94B434">
                <a:alpha val="100000"/>
              </a:srgbClr>
            </a:solidFill>
          </p:spPr>
          <p:txBody>
            <a:bodyPr/>
            <a:lstStyle/>
            <a:p>
              <a:endParaRPr lang="nl-BE"/>
            </a:p>
          </p:txBody>
        </p:sp>
      </p:grpSp>
      <p:grpSp>
        <p:nvGrpSpPr>
          <p:cNvPr id="35" name="Group 35"/>
          <p:cNvGrpSpPr/>
          <p:nvPr/>
        </p:nvGrpSpPr>
        <p:grpSpPr>
          <a:xfrm rot="21600000">
            <a:off x="6633210" y="2125981"/>
            <a:ext cx="685800" cy="765810"/>
            <a:chOff x="4257675" y="1771650"/>
            <a:chExt cx="571500" cy="638175"/>
          </a:xfrm>
        </p:grpSpPr>
        <p:sp>
          <p:nvSpPr>
            <p:cNvPr id="34" name="Freeform 34"/>
            <p:cNvSpPr/>
            <p:nvPr/>
          </p:nvSpPr>
          <p:spPr>
            <a:xfrm>
              <a:off x="4257675" y="1771650"/>
              <a:ext cx="571500" cy="6381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00A4C8">
                <a:alpha val="100000"/>
              </a:srgbClr>
            </a:solidFill>
          </p:spPr>
          <p:txBody>
            <a:bodyPr/>
            <a:lstStyle/>
            <a:p>
              <a:endParaRPr lang="nl-BE"/>
            </a:p>
          </p:txBody>
        </p:sp>
      </p:grpSp>
      <p:grpSp>
        <p:nvGrpSpPr>
          <p:cNvPr id="37" name="Group 37"/>
          <p:cNvGrpSpPr/>
          <p:nvPr/>
        </p:nvGrpSpPr>
        <p:grpSpPr>
          <a:xfrm rot="21600000">
            <a:off x="6313170" y="3897631"/>
            <a:ext cx="685800" cy="765810"/>
            <a:chOff x="3990975" y="3248025"/>
            <a:chExt cx="571500" cy="638175"/>
          </a:xfrm>
        </p:grpSpPr>
        <p:sp>
          <p:nvSpPr>
            <p:cNvPr id="36" name="Freeform 36"/>
            <p:cNvSpPr/>
            <p:nvPr/>
          </p:nvSpPr>
          <p:spPr>
            <a:xfrm>
              <a:off x="3990975" y="3248025"/>
              <a:ext cx="571500" cy="6381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00A4C8">
                <a:alpha val="33000"/>
              </a:srgbClr>
            </a:solidFill>
          </p:spPr>
          <p:txBody>
            <a:bodyPr/>
            <a:lstStyle/>
            <a:p>
              <a:endParaRPr lang="nl-BE"/>
            </a:p>
          </p:txBody>
        </p:sp>
      </p:grpSp>
      <p:grpSp>
        <p:nvGrpSpPr>
          <p:cNvPr id="39" name="Group 39"/>
          <p:cNvGrpSpPr/>
          <p:nvPr/>
        </p:nvGrpSpPr>
        <p:grpSpPr>
          <a:xfrm rot="21600000">
            <a:off x="6587490" y="3086101"/>
            <a:ext cx="685800" cy="765810"/>
            <a:chOff x="4219575" y="2571750"/>
            <a:chExt cx="571500" cy="638175"/>
          </a:xfrm>
        </p:grpSpPr>
        <p:sp>
          <p:nvSpPr>
            <p:cNvPr id="38" name="Freeform 38"/>
            <p:cNvSpPr/>
            <p:nvPr/>
          </p:nvSpPr>
          <p:spPr>
            <a:xfrm>
              <a:off x="4219575" y="2571750"/>
              <a:ext cx="571500" cy="6381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94B434">
                <a:alpha val="33000"/>
              </a:srgbClr>
            </a:solidFill>
          </p:spPr>
          <p:txBody>
            <a:bodyPr/>
            <a:lstStyle/>
            <a:p>
              <a:endParaRPr lang="nl-BE"/>
            </a:p>
          </p:txBody>
        </p:sp>
      </p:grpSp>
      <p:grpSp>
        <p:nvGrpSpPr>
          <p:cNvPr id="41" name="Group 41"/>
          <p:cNvGrpSpPr/>
          <p:nvPr/>
        </p:nvGrpSpPr>
        <p:grpSpPr>
          <a:xfrm rot="21600000">
            <a:off x="6724650" y="2125981"/>
            <a:ext cx="685800" cy="765810"/>
            <a:chOff x="4333875" y="1771650"/>
            <a:chExt cx="571500" cy="638175"/>
          </a:xfrm>
        </p:grpSpPr>
        <p:sp>
          <p:nvSpPr>
            <p:cNvPr id="40" name="Freeform 40"/>
            <p:cNvSpPr/>
            <p:nvPr/>
          </p:nvSpPr>
          <p:spPr>
            <a:xfrm>
              <a:off x="4333875" y="1771650"/>
              <a:ext cx="571500" cy="6381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00A4C8">
                <a:alpha val="33000"/>
              </a:srgbClr>
            </a:solidFill>
          </p:spPr>
          <p:txBody>
            <a:bodyPr/>
            <a:lstStyle/>
            <a:p>
              <a:endParaRPr lang="nl-BE"/>
            </a:p>
          </p:txBody>
        </p:sp>
      </p:grpSp>
      <p:grpSp>
        <p:nvGrpSpPr>
          <p:cNvPr id="43" name="Group 43"/>
          <p:cNvGrpSpPr/>
          <p:nvPr/>
        </p:nvGrpSpPr>
        <p:grpSpPr>
          <a:xfrm rot="21600000">
            <a:off x="6381750" y="4880611"/>
            <a:ext cx="685800" cy="765810"/>
            <a:chOff x="4048125" y="4067175"/>
            <a:chExt cx="571500" cy="638175"/>
          </a:xfrm>
        </p:grpSpPr>
        <p:sp>
          <p:nvSpPr>
            <p:cNvPr id="42" name="Freeform 42"/>
            <p:cNvSpPr/>
            <p:nvPr/>
          </p:nvSpPr>
          <p:spPr>
            <a:xfrm>
              <a:off x="4048125" y="4067175"/>
              <a:ext cx="571500" cy="6381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94B434">
                <a:alpha val="33000"/>
              </a:srgbClr>
            </a:solidFill>
          </p:spPr>
          <p:txBody>
            <a:bodyPr/>
            <a:lstStyle/>
            <a:p>
              <a:endParaRPr lang="nl-BE"/>
            </a:p>
          </p:txBody>
        </p:sp>
      </p:grpSp>
      <p:grpSp>
        <p:nvGrpSpPr>
          <p:cNvPr id="45" name="Group 45"/>
          <p:cNvGrpSpPr/>
          <p:nvPr/>
        </p:nvGrpSpPr>
        <p:grpSpPr>
          <a:xfrm rot="21600000">
            <a:off x="9467850" y="4229101"/>
            <a:ext cx="685800" cy="765810"/>
            <a:chOff x="6619875" y="3524250"/>
            <a:chExt cx="571500" cy="638175"/>
          </a:xfrm>
        </p:grpSpPr>
        <p:sp>
          <p:nvSpPr>
            <p:cNvPr id="44" name="Freeform 44"/>
            <p:cNvSpPr/>
            <p:nvPr/>
          </p:nvSpPr>
          <p:spPr>
            <a:xfrm>
              <a:off x="6619875" y="3524250"/>
              <a:ext cx="571500" cy="6381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94B434">
                <a:alpha val="33000"/>
              </a:srgbClr>
            </a:solidFill>
          </p:spPr>
          <p:txBody>
            <a:bodyPr/>
            <a:lstStyle/>
            <a:p>
              <a:endParaRPr lang="nl-BE"/>
            </a:p>
          </p:txBody>
        </p:sp>
      </p:grpSp>
      <p:grpSp>
        <p:nvGrpSpPr>
          <p:cNvPr id="47" name="Group 47"/>
          <p:cNvGrpSpPr/>
          <p:nvPr/>
        </p:nvGrpSpPr>
        <p:grpSpPr>
          <a:xfrm rot="21600000">
            <a:off x="9307830" y="1897381"/>
            <a:ext cx="685800" cy="765810"/>
            <a:chOff x="6486525" y="1581150"/>
            <a:chExt cx="571500" cy="638175"/>
          </a:xfrm>
        </p:grpSpPr>
        <p:sp>
          <p:nvSpPr>
            <p:cNvPr id="46" name="Freeform 46"/>
            <p:cNvSpPr/>
            <p:nvPr/>
          </p:nvSpPr>
          <p:spPr>
            <a:xfrm>
              <a:off x="6486525" y="1581150"/>
              <a:ext cx="571500" cy="6381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94B434">
                <a:alpha val="100000"/>
              </a:srgbClr>
            </a:solidFill>
          </p:spPr>
          <p:txBody>
            <a:bodyPr/>
            <a:lstStyle/>
            <a:p>
              <a:endParaRPr lang="nl-BE"/>
            </a:p>
          </p:txBody>
        </p:sp>
      </p:grpSp>
      <p:grpSp>
        <p:nvGrpSpPr>
          <p:cNvPr id="49" name="Group 49"/>
          <p:cNvGrpSpPr/>
          <p:nvPr/>
        </p:nvGrpSpPr>
        <p:grpSpPr>
          <a:xfrm rot="21600000">
            <a:off x="9239250" y="1897381"/>
            <a:ext cx="685800" cy="765810"/>
            <a:chOff x="6429375" y="1581150"/>
            <a:chExt cx="571500" cy="638175"/>
          </a:xfrm>
        </p:grpSpPr>
        <p:sp>
          <p:nvSpPr>
            <p:cNvPr id="48" name="Freeform 48"/>
            <p:cNvSpPr/>
            <p:nvPr/>
          </p:nvSpPr>
          <p:spPr>
            <a:xfrm>
              <a:off x="6429375" y="1581150"/>
              <a:ext cx="571500" cy="6381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94B434">
                <a:alpha val="33000"/>
              </a:srgbClr>
            </a:solidFill>
          </p:spPr>
          <p:txBody>
            <a:bodyPr/>
            <a:lstStyle/>
            <a:p>
              <a:endParaRPr lang="nl-BE"/>
            </a:p>
          </p:txBody>
        </p:sp>
      </p:grpSp>
      <p:grpSp>
        <p:nvGrpSpPr>
          <p:cNvPr id="51" name="Group 51"/>
          <p:cNvGrpSpPr/>
          <p:nvPr/>
        </p:nvGrpSpPr>
        <p:grpSpPr>
          <a:xfrm rot="21600000">
            <a:off x="9582150" y="3211831"/>
            <a:ext cx="685800" cy="765810"/>
            <a:chOff x="6715125" y="2676525"/>
            <a:chExt cx="571500" cy="638175"/>
          </a:xfrm>
        </p:grpSpPr>
        <p:sp>
          <p:nvSpPr>
            <p:cNvPr id="50" name="Freeform 50"/>
            <p:cNvSpPr/>
            <p:nvPr/>
          </p:nvSpPr>
          <p:spPr>
            <a:xfrm>
              <a:off x="6715125" y="2676525"/>
              <a:ext cx="571500" cy="6381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00A4C8">
                <a:alpha val="100000"/>
              </a:srgbClr>
            </a:solidFill>
          </p:spPr>
          <p:txBody>
            <a:bodyPr/>
            <a:lstStyle/>
            <a:p>
              <a:endParaRPr lang="nl-BE"/>
            </a:p>
          </p:txBody>
        </p:sp>
      </p:grpSp>
      <p:grpSp>
        <p:nvGrpSpPr>
          <p:cNvPr id="53" name="Group 53"/>
          <p:cNvGrpSpPr/>
          <p:nvPr/>
        </p:nvGrpSpPr>
        <p:grpSpPr>
          <a:xfrm rot="21600000">
            <a:off x="9467850" y="3211831"/>
            <a:ext cx="685800" cy="765810"/>
            <a:chOff x="6619875" y="2676525"/>
            <a:chExt cx="571500" cy="638175"/>
          </a:xfrm>
        </p:grpSpPr>
        <p:sp>
          <p:nvSpPr>
            <p:cNvPr id="52" name="Freeform 52"/>
            <p:cNvSpPr/>
            <p:nvPr/>
          </p:nvSpPr>
          <p:spPr>
            <a:xfrm>
              <a:off x="6619875" y="2676525"/>
              <a:ext cx="571500" cy="6381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00A4C8">
                <a:alpha val="33000"/>
              </a:srgbClr>
            </a:solidFill>
          </p:spPr>
          <p:txBody>
            <a:bodyPr/>
            <a:lstStyle/>
            <a:p>
              <a:endParaRPr lang="nl-BE"/>
            </a:p>
          </p:txBody>
        </p:sp>
      </p:grpSp>
      <p:grpSp>
        <p:nvGrpSpPr>
          <p:cNvPr id="55" name="Group 55"/>
          <p:cNvGrpSpPr/>
          <p:nvPr/>
        </p:nvGrpSpPr>
        <p:grpSpPr>
          <a:xfrm rot="21600000">
            <a:off x="9307830" y="5109211"/>
            <a:ext cx="685800" cy="765810"/>
            <a:chOff x="6486525" y="4257675"/>
            <a:chExt cx="571500" cy="638175"/>
          </a:xfrm>
        </p:grpSpPr>
        <p:sp>
          <p:nvSpPr>
            <p:cNvPr id="54" name="Freeform 54"/>
            <p:cNvSpPr/>
            <p:nvPr/>
          </p:nvSpPr>
          <p:spPr>
            <a:xfrm>
              <a:off x="6486525" y="4257675"/>
              <a:ext cx="571500" cy="6381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00A4C8">
                <a:alpha val="100000"/>
              </a:srgbClr>
            </a:solidFill>
          </p:spPr>
          <p:txBody>
            <a:bodyPr/>
            <a:lstStyle/>
            <a:p>
              <a:endParaRPr lang="nl-BE"/>
            </a:p>
          </p:txBody>
        </p:sp>
      </p:grpSp>
      <p:grpSp>
        <p:nvGrpSpPr>
          <p:cNvPr id="57" name="Group 57"/>
          <p:cNvGrpSpPr/>
          <p:nvPr/>
        </p:nvGrpSpPr>
        <p:grpSpPr>
          <a:xfrm rot="21600000">
            <a:off x="9239250" y="5109211"/>
            <a:ext cx="685800" cy="765810"/>
            <a:chOff x="6429375" y="4257675"/>
            <a:chExt cx="571500" cy="638175"/>
          </a:xfrm>
        </p:grpSpPr>
        <p:sp>
          <p:nvSpPr>
            <p:cNvPr id="56" name="Freeform 56"/>
            <p:cNvSpPr/>
            <p:nvPr/>
          </p:nvSpPr>
          <p:spPr>
            <a:xfrm>
              <a:off x="6429375" y="4257675"/>
              <a:ext cx="571500" cy="6381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00A4C8">
                <a:alpha val="33000"/>
              </a:srgbClr>
            </a:solidFill>
          </p:spPr>
          <p:txBody>
            <a:bodyPr/>
            <a:lstStyle/>
            <a:p>
              <a:endParaRPr lang="nl-BE"/>
            </a:p>
          </p:txBody>
        </p:sp>
      </p:grpSp>
      <p:grpSp>
        <p:nvGrpSpPr>
          <p:cNvPr id="59" name="Group 59"/>
          <p:cNvGrpSpPr/>
          <p:nvPr/>
        </p:nvGrpSpPr>
        <p:grpSpPr>
          <a:xfrm rot="21600000">
            <a:off x="2335530" y="1245871"/>
            <a:ext cx="457200" cy="445770"/>
            <a:chOff x="676275" y="1038225"/>
            <a:chExt cx="381000" cy="371475"/>
          </a:xfrm>
        </p:grpSpPr>
        <p:sp>
          <p:nvSpPr>
            <p:cNvPr id="58" name="Freeform 58"/>
            <p:cNvSpPr/>
            <p:nvPr/>
          </p:nvSpPr>
          <p:spPr>
            <a:xfrm>
              <a:off x="676275" y="1038225"/>
              <a:ext cx="381000" cy="3714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94B434">
                <a:alpha val="100000"/>
              </a:srgbClr>
            </a:solidFill>
          </p:spPr>
          <p:txBody>
            <a:bodyPr/>
            <a:lstStyle/>
            <a:p>
              <a:endParaRPr lang="nl-BE"/>
            </a:p>
          </p:txBody>
        </p:sp>
      </p:grpSp>
      <p:grpSp>
        <p:nvGrpSpPr>
          <p:cNvPr id="61" name="Group 61"/>
          <p:cNvGrpSpPr/>
          <p:nvPr/>
        </p:nvGrpSpPr>
        <p:grpSpPr>
          <a:xfrm rot="21600000">
            <a:off x="2335530" y="1897381"/>
            <a:ext cx="457200" cy="445770"/>
            <a:chOff x="676275" y="1581150"/>
            <a:chExt cx="381000" cy="371475"/>
          </a:xfrm>
        </p:grpSpPr>
        <p:sp>
          <p:nvSpPr>
            <p:cNvPr id="60" name="Freeform 60"/>
            <p:cNvSpPr/>
            <p:nvPr/>
          </p:nvSpPr>
          <p:spPr>
            <a:xfrm>
              <a:off x="676275" y="1581150"/>
              <a:ext cx="381000" cy="3714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00A4C8">
                <a:alpha val="100000"/>
              </a:srgbClr>
            </a:solidFill>
          </p:spPr>
          <p:txBody>
            <a:bodyPr/>
            <a:lstStyle/>
            <a:p>
              <a:endParaRPr lang="nl-BE"/>
            </a:p>
          </p:txBody>
        </p:sp>
      </p:grpSp>
      <p:grpSp>
        <p:nvGrpSpPr>
          <p:cNvPr id="63" name="Group 63"/>
          <p:cNvGrpSpPr/>
          <p:nvPr/>
        </p:nvGrpSpPr>
        <p:grpSpPr>
          <a:xfrm rot="21600000">
            <a:off x="2335530" y="2457451"/>
            <a:ext cx="457200" cy="445770"/>
            <a:chOff x="676275" y="2047875"/>
            <a:chExt cx="381000" cy="371475"/>
          </a:xfrm>
        </p:grpSpPr>
        <p:sp>
          <p:nvSpPr>
            <p:cNvPr id="62" name="Freeform 62"/>
            <p:cNvSpPr/>
            <p:nvPr/>
          </p:nvSpPr>
          <p:spPr>
            <a:xfrm>
              <a:off x="676275" y="2047875"/>
              <a:ext cx="381000" cy="3714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94B434">
                <a:alpha val="100000"/>
              </a:srgbClr>
            </a:solidFill>
          </p:spPr>
          <p:txBody>
            <a:bodyPr/>
            <a:lstStyle/>
            <a:p>
              <a:endParaRPr lang="nl-BE"/>
            </a:p>
          </p:txBody>
        </p:sp>
      </p:grpSp>
      <p:grpSp>
        <p:nvGrpSpPr>
          <p:cNvPr id="65" name="Group 65"/>
          <p:cNvGrpSpPr/>
          <p:nvPr/>
        </p:nvGrpSpPr>
        <p:grpSpPr>
          <a:xfrm rot="21600000">
            <a:off x="2335530" y="3063241"/>
            <a:ext cx="457200" cy="445770"/>
            <a:chOff x="676275" y="2552700"/>
            <a:chExt cx="381000" cy="371475"/>
          </a:xfrm>
        </p:grpSpPr>
        <p:sp>
          <p:nvSpPr>
            <p:cNvPr id="64" name="Freeform 64"/>
            <p:cNvSpPr/>
            <p:nvPr/>
          </p:nvSpPr>
          <p:spPr>
            <a:xfrm>
              <a:off x="676275" y="2552700"/>
              <a:ext cx="381000" cy="3714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00A4C8">
                <a:alpha val="100000"/>
              </a:srgbClr>
            </a:solidFill>
          </p:spPr>
          <p:txBody>
            <a:bodyPr/>
            <a:lstStyle/>
            <a:p>
              <a:endParaRPr lang="nl-BE"/>
            </a:p>
          </p:txBody>
        </p:sp>
      </p:grpSp>
      <p:grpSp>
        <p:nvGrpSpPr>
          <p:cNvPr id="67" name="Group 67"/>
          <p:cNvGrpSpPr/>
          <p:nvPr/>
        </p:nvGrpSpPr>
        <p:grpSpPr>
          <a:xfrm rot="21600000">
            <a:off x="2335530" y="3669031"/>
            <a:ext cx="457200" cy="445770"/>
            <a:chOff x="676275" y="3057525"/>
            <a:chExt cx="381000" cy="371475"/>
          </a:xfrm>
        </p:grpSpPr>
        <p:sp>
          <p:nvSpPr>
            <p:cNvPr id="66" name="Freeform 66"/>
            <p:cNvSpPr/>
            <p:nvPr/>
          </p:nvSpPr>
          <p:spPr>
            <a:xfrm>
              <a:off x="676275" y="3057525"/>
              <a:ext cx="381000" cy="3714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94B434">
                <a:alpha val="100000"/>
              </a:srgbClr>
            </a:solidFill>
          </p:spPr>
          <p:txBody>
            <a:bodyPr/>
            <a:lstStyle/>
            <a:p>
              <a:endParaRPr lang="nl-BE"/>
            </a:p>
          </p:txBody>
        </p:sp>
      </p:grpSp>
      <p:grpSp>
        <p:nvGrpSpPr>
          <p:cNvPr id="69" name="Group 69"/>
          <p:cNvGrpSpPr/>
          <p:nvPr/>
        </p:nvGrpSpPr>
        <p:grpSpPr>
          <a:xfrm rot="21600000">
            <a:off x="2335530" y="4286251"/>
            <a:ext cx="457200" cy="445770"/>
            <a:chOff x="676275" y="3571875"/>
            <a:chExt cx="381000" cy="371475"/>
          </a:xfrm>
        </p:grpSpPr>
        <p:sp>
          <p:nvSpPr>
            <p:cNvPr id="68" name="Freeform 68"/>
            <p:cNvSpPr/>
            <p:nvPr/>
          </p:nvSpPr>
          <p:spPr>
            <a:xfrm>
              <a:off x="676275" y="3571875"/>
              <a:ext cx="381000" cy="3714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00A4C8">
                <a:alpha val="100000"/>
              </a:srgbClr>
            </a:solidFill>
          </p:spPr>
          <p:txBody>
            <a:bodyPr/>
            <a:lstStyle/>
            <a:p>
              <a:endParaRPr lang="nl-BE"/>
            </a:p>
          </p:txBody>
        </p:sp>
      </p:grpSp>
      <p:grpSp>
        <p:nvGrpSpPr>
          <p:cNvPr id="71" name="Group 71"/>
          <p:cNvGrpSpPr/>
          <p:nvPr/>
        </p:nvGrpSpPr>
        <p:grpSpPr>
          <a:xfrm rot="21600000">
            <a:off x="2335530" y="4994911"/>
            <a:ext cx="457200" cy="445770"/>
            <a:chOff x="676275" y="4162425"/>
            <a:chExt cx="381000" cy="371475"/>
          </a:xfrm>
        </p:grpSpPr>
        <p:sp>
          <p:nvSpPr>
            <p:cNvPr id="70" name="Freeform 70"/>
            <p:cNvSpPr/>
            <p:nvPr/>
          </p:nvSpPr>
          <p:spPr>
            <a:xfrm>
              <a:off x="676275" y="4162425"/>
              <a:ext cx="381000" cy="3714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94B434">
                <a:alpha val="100000"/>
              </a:srgbClr>
            </a:solidFill>
          </p:spPr>
          <p:txBody>
            <a:bodyPr/>
            <a:lstStyle/>
            <a:p>
              <a:endParaRPr lang="nl-BE"/>
            </a:p>
          </p:txBody>
        </p:sp>
      </p:grpSp>
      <p:grpSp>
        <p:nvGrpSpPr>
          <p:cNvPr id="73" name="Group 73"/>
          <p:cNvGrpSpPr/>
          <p:nvPr/>
        </p:nvGrpSpPr>
        <p:grpSpPr>
          <a:xfrm rot="21600000">
            <a:off x="2335530" y="5646421"/>
            <a:ext cx="457200" cy="445770"/>
            <a:chOff x="676275" y="4705350"/>
            <a:chExt cx="381000" cy="371475"/>
          </a:xfrm>
        </p:grpSpPr>
        <p:sp>
          <p:nvSpPr>
            <p:cNvPr id="72" name="Freeform 72"/>
            <p:cNvSpPr/>
            <p:nvPr/>
          </p:nvSpPr>
          <p:spPr>
            <a:xfrm>
              <a:off x="676275" y="4705350"/>
              <a:ext cx="381000" cy="371475"/>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00A4C8">
                <a:alpha val="100000"/>
              </a:srgbClr>
            </a:solidFill>
          </p:spPr>
          <p:txBody>
            <a:bodyPr/>
            <a:lstStyle/>
            <a:p>
              <a:endParaRPr lang="nl-BE"/>
            </a:p>
          </p:txBody>
        </p:sp>
      </p:grpSp>
      <p:sp>
        <p:nvSpPr>
          <p:cNvPr id="74" name="TextBox 74"/>
          <p:cNvSpPr txBox="1"/>
          <p:nvPr/>
        </p:nvSpPr>
        <p:spPr>
          <a:xfrm rot="21600000">
            <a:off x="2924176" y="1264123"/>
            <a:ext cx="3323340" cy="411480"/>
          </a:xfrm>
          <a:prstGeom prst="rect">
            <a:avLst/>
          </a:prstGeom>
        </p:spPr>
        <p:txBody>
          <a:bodyPr lIns="0" tIns="17280" rIns="0" bIns="0" rtlCol="0" anchor="t"/>
          <a:lstStyle/>
          <a:p>
            <a:pPr marL="0" marR="0" lvl="0" indent="0" algn="l" defTabSz="914400" rtl="0" eaLnBrk="1" fontAlgn="auto" latinLnBrk="0" hangingPunct="1">
              <a:lnSpc>
                <a:spcPts val="1080"/>
              </a:lnSpc>
              <a:spcBef>
                <a:spcPts val="0"/>
              </a:spcBef>
              <a:spcAft>
                <a:spcPts val="0"/>
              </a:spcAft>
              <a:buClrTx/>
              <a:buSzTx/>
              <a:buFontTx/>
              <a:buNone/>
              <a:tabLst/>
              <a:defRPr/>
            </a:pPr>
            <a:r>
              <a:rPr kumimoji="0" lang="en-US" sz="1080" b="1" i="0" u="sng" strike="noStrike" kern="1200" cap="none" spc="90" normalizeH="0" baseline="0" noProof="0">
                <a:ln>
                  <a:noFill/>
                </a:ln>
                <a:solidFill>
                  <a:srgbClr val="223245">
                    <a:alpha val="100000"/>
                  </a:srgbClr>
                </a:solidFill>
                <a:effectLst/>
                <a:uLnTx/>
                <a:uFillTx/>
                <a:latin typeface="Lato"/>
                <a:ea typeface="+mn-ea"/>
                <a:cs typeface="+mn-cs"/>
              </a:rPr>
              <a:t>Taal en cultuur:</a:t>
            </a:r>
            <a:r>
              <a:rPr kumimoji="0" lang="en-US" sz="1080" b="1" i="0" u="none" strike="noStrike" kern="1200" cap="none" spc="90" normalizeH="0" baseline="0" noProof="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a:ln>
                  <a:noFill/>
                </a:ln>
                <a:solidFill>
                  <a:srgbClr val="223245">
                    <a:alpha val="100000"/>
                  </a:srgbClr>
                </a:solidFill>
                <a:effectLst/>
                <a:uLnTx/>
                <a:uFillTx/>
                <a:latin typeface="Lato"/>
                <a:ea typeface="+mn-ea"/>
                <a:cs typeface="+mn-cs"/>
              </a:rPr>
              <a:t>voor wie een brede talige </a:t>
            </a:r>
            <a:br>
              <a:rPr kumimoji="0" lang="en-US" sz="1080" b="1" i="0" u="none" strike="noStrike" kern="1200" cap="none" spc="0" normalizeH="0" baseline="0" noProof="0">
                <a:ln>
                  <a:noFill/>
                </a:ln>
                <a:solidFill>
                  <a:prstClr val="black"/>
                </a:solidFill>
                <a:effectLst/>
                <a:uLnTx/>
                <a:uFillTx/>
                <a:latin typeface="Flanders Art Sans"/>
                <a:ea typeface="+mn-ea"/>
                <a:cs typeface="+mn-cs"/>
              </a:rPr>
            </a:br>
            <a:r>
              <a:rPr kumimoji="0" lang="en-US" sz="1080" b="0" i="0" u="none" strike="noStrike" kern="1200" cap="none" spc="90" normalizeH="0" baseline="0" noProof="0">
                <a:ln>
                  <a:noFill/>
                </a:ln>
                <a:solidFill>
                  <a:srgbClr val="223245">
                    <a:alpha val="100000"/>
                  </a:srgbClr>
                </a:solidFill>
                <a:effectLst/>
                <a:uLnTx/>
                <a:uFillTx/>
                <a:latin typeface="Lato"/>
                <a:ea typeface="+mn-ea"/>
                <a:cs typeface="+mn-cs"/>
              </a:rPr>
              <a:t>en culturele interesse heeft, houdt van vreemde talen, open staat voor literatuur, ... .</a:t>
            </a:r>
          </a:p>
        </p:txBody>
      </p:sp>
      <p:sp>
        <p:nvSpPr>
          <p:cNvPr id="75" name="TextBox 75"/>
          <p:cNvSpPr txBox="1"/>
          <p:nvPr/>
        </p:nvSpPr>
        <p:spPr>
          <a:xfrm rot="21600000">
            <a:off x="2912746" y="1892773"/>
            <a:ext cx="3323340" cy="411480"/>
          </a:xfrm>
          <a:prstGeom prst="rect">
            <a:avLst/>
          </a:prstGeom>
        </p:spPr>
        <p:txBody>
          <a:bodyPr lIns="0" tIns="17280" rIns="0" bIns="0" rtlCol="0" anchor="t"/>
          <a:lstStyle/>
          <a:p>
            <a:pPr marL="0" marR="0" lvl="0" indent="0" algn="l" defTabSz="914400" rtl="0" eaLnBrk="1" fontAlgn="auto" latinLnBrk="0" hangingPunct="1">
              <a:lnSpc>
                <a:spcPts val="1080"/>
              </a:lnSpc>
              <a:spcBef>
                <a:spcPts val="0"/>
              </a:spcBef>
              <a:spcAft>
                <a:spcPts val="0"/>
              </a:spcAft>
              <a:buClrTx/>
              <a:buSzTx/>
              <a:buFontTx/>
              <a:buNone/>
              <a:tabLst/>
              <a:defRPr/>
            </a:pPr>
            <a:r>
              <a:rPr kumimoji="0" lang="en-US" sz="1080" b="1" i="0" u="sng" strike="noStrike" kern="1200" cap="none" spc="90" normalizeH="0" baseline="0" noProof="0">
                <a:ln>
                  <a:noFill/>
                </a:ln>
                <a:solidFill>
                  <a:srgbClr val="223245">
                    <a:alpha val="100000"/>
                  </a:srgbClr>
                </a:solidFill>
                <a:effectLst/>
                <a:uLnTx/>
                <a:uFillTx/>
                <a:latin typeface="Lato"/>
                <a:ea typeface="+mn-ea"/>
                <a:cs typeface="+mn-cs"/>
              </a:rPr>
              <a:t>STEM:</a:t>
            </a:r>
            <a:r>
              <a:rPr kumimoji="0" lang="en-US" sz="1080" b="0" i="0" u="none" strike="noStrike" kern="1200" cap="none" spc="90" normalizeH="0" baseline="0" noProof="0">
                <a:ln>
                  <a:noFill/>
                </a:ln>
                <a:solidFill>
                  <a:srgbClr val="223245">
                    <a:alpha val="100000"/>
                  </a:srgbClr>
                </a:solidFill>
                <a:effectLst/>
                <a:uLnTx/>
                <a:uFillTx/>
                <a:latin typeface="Lato"/>
                <a:ea typeface="+mn-ea"/>
                <a:cs typeface="+mn-cs"/>
              </a:rPr>
              <a:t> voor wie interesse heeft voor wetenschap, technologie, techniek en wiskunde.</a:t>
            </a:r>
          </a:p>
        </p:txBody>
      </p:sp>
      <p:sp>
        <p:nvSpPr>
          <p:cNvPr id="76" name="TextBox 76"/>
          <p:cNvSpPr txBox="1"/>
          <p:nvPr/>
        </p:nvSpPr>
        <p:spPr>
          <a:xfrm rot="21600000">
            <a:off x="2912746" y="2429983"/>
            <a:ext cx="3323340" cy="548640"/>
          </a:xfrm>
          <a:prstGeom prst="rect">
            <a:avLst/>
          </a:prstGeom>
        </p:spPr>
        <p:txBody>
          <a:bodyPr lIns="0" tIns="17280" rIns="0" bIns="0" rtlCol="0" anchor="t"/>
          <a:lstStyle/>
          <a:p>
            <a:pPr marL="0" marR="0" lvl="0" indent="0" algn="l" defTabSz="914400" rtl="0" eaLnBrk="1" fontAlgn="auto" latinLnBrk="0" hangingPunct="1">
              <a:lnSpc>
                <a:spcPts val="1080"/>
              </a:lnSpc>
              <a:spcBef>
                <a:spcPts val="0"/>
              </a:spcBef>
              <a:spcAft>
                <a:spcPts val="0"/>
              </a:spcAft>
              <a:buClrTx/>
              <a:buSzTx/>
              <a:buFontTx/>
              <a:buNone/>
              <a:tabLst/>
              <a:defRPr/>
            </a:pPr>
            <a:r>
              <a:rPr kumimoji="0" lang="en-US" sz="1080" b="1" i="0" u="sng" strike="noStrike" kern="1200" cap="none" spc="90" normalizeH="0" baseline="0" noProof="0" dirty="0" err="1">
                <a:ln>
                  <a:noFill/>
                </a:ln>
                <a:solidFill>
                  <a:srgbClr val="223245">
                    <a:alpha val="100000"/>
                  </a:srgbClr>
                </a:solidFill>
                <a:effectLst/>
                <a:uLnTx/>
                <a:uFillTx/>
                <a:latin typeface="Lato"/>
                <a:ea typeface="+mn-ea"/>
                <a:cs typeface="+mn-cs"/>
              </a:rPr>
              <a:t>Maatschappij</a:t>
            </a:r>
            <a:r>
              <a:rPr kumimoji="0" lang="en-US" sz="1080" b="1" i="0" u="sng"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1" i="0" u="sng" strike="noStrike" kern="1200" cap="none" spc="90" normalizeH="0" baseline="0" noProof="0" dirty="0" err="1">
                <a:ln>
                  <a:noFill/>
                </a:ln>
                <a:solidFill>
                  <a:srgbClr val="223245">
                    <a:alpha val="100000"/>
                  </a:srgbClr>
                </a:solidFill>
                <a:effectLst/>
                <a:uLnTx/>
                <a:uFillTx/>
                <a:latin typeface="Lato"/>
                <a:ea typeface="+mn-ea"/>
                <a:cs typeface="+mn-cs"/>
              </a:rPr>
              <a:t>en</a:t>
            </a:r>
            <a:r>
              <a:rPr kumimoji="0" lang="en-US" sz="1080" b="1" i="0" u="sng"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1" i="0" u="sng" strike="noStrike" kern="1200" cap="none" spc="90" normalizeH="0" baseline="0" noProof="0" dirty="0" err="1">
                <a:ln>
                  <a:noFill/>
                </a:ln>
                <a:solidFill>
                  <a:srgbClr val="223245">
                    <a:alpha val="100000"/>
                  </a:srgbClr>
                </a:solidFill>
                <a:effectLst/>
                <a:uLnTx/>
                <a:uFillTx/>
                <a:latin typeface="Lato"/>
                <a:ea typeface="+mn-ea"/>
                <a:cs typeface="+mn-cs"/>
              </a:rPr>
              <a:t>welzijn</a:t>
            </a:r>
            <a:r>
              <a:rPr kumimoji="0" lang="en-US" sz="1080" b="1" i="0" u="sng" strike="noStrike" kern="1200" cap="none" spc="90" normalizeH="0" baseline="0" noProof="0" dirty="0">
                <a:ln>
                  <a:noFill/>
                </a:ln>
                <a:solidFill>
                  <a:srgbClr val="223245">
                    <a:alpha val="100000"/>
                  </a:srgbClr>
                </a:solidFill>
                <a:effectLst/>
                <a:uLnTx/>
                <a:uFillTx/>
                <a:latin typeface="Lato"/>
                <a:ea typeface="+mn-ea"/>
                <a:cs typeface="+mn-cs"/>
              </a:rPr>
              <a:t>:</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voor</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wie</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graag</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met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mensen</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werkt</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mensen</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helpt</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en</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interesse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heeft</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voor</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gezondheidszorg</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opvoeding</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lichaams</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en</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haarverzorging</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 .</a:t>
            </a:r>
          </a:p>
        </p:txBody>
      </p:sp>
      <p:sp>
        <p:nvSpPr>
          <p:cNvPr id="77" name="TextBox 77"/>
          <p:cNvSpPr txBox="1"/>
          <p:nvPr/>
        </p:nvSpPr>
        <p:spPr>
          <a:xfrm rot="21600000">
            <a:off x="2912746" y="3092923"/>
            <a:ext cx="3323340" cy="411480"/>
          </a:xfrm>
          <a:prstGeom prst="rect">
            <a:avLst/>
          </a:prstGeom>
        </p:spPr>
        <p:txBody>
          <a:bodyPr lIns="0" tIns="17280" rIns="0" bIns="0" rtlCol="0" anchor="t"/>
          <a:lstStyle/>
          <a:p>
            <a:pPr marL="0" marR="0" lvl="0" indent="0" algn="l" defTabSz="914400" rtl="0" eaLnBrk="1" fontAlgn="auto" latinLnBrk="0" hangingPunct="1">
              <a:lnSpc>
                <a:spcPts val="1080"/>
              </a:lnSpc>
              <a:spcBef>
                <a:spcPts val="0"/>
              </a:spcBef>
              <a:spcAft>
                <a:spcPts val="0"/>
              </a:spcAft>
              <a:buClrTx/>
              <a:buSzTx/>
              <a:buFontTx/>
              <a:buNone/>
              <a:tabLst/>
              <a:defRPr/>
            </a:pPr>
            <a:r>
              <a:rPr kumimoji="0" lang="en-US" sz="1080" b="1" i="0" u="sng" strike="noStrike" kern="1200" cap="none" spc="90" normalizeH="0" baseline="0" noProof="0">
                <a:ln>
                  <a:noFill/>
                </a:ln>
                <a:solidFill>
                  <a:srgbClr val="223245">
                    <a:alpha val="100000"/>
                  </a:srgbClr>
                </a:solidFill>
                <a:effectLst/>
                <a:uLnTx/>
                <a:uFillTx/>
                <a:latin typeface="Lato"/>
                <a:ea typeface="+mn-ea"/>
                <a:cs typeface="+mn-cs"/>
              </a:rPr>
              <a:t>Sport:</a:t>
            </a:r>
            <a:r>
              <a:rPr kumimoji="0" lang="en-US" sz="1080" b="1" i="0" u="none" strike="noStrike" kern="1200" cap="none" spc="90" normalizeH="0" baseline="0" noProof="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a:ln>
                  <a:noFill/>
                </a:ln>
                <a:solidFill>
                  <a:srgbClr val="223245">
                    <a:alpha val="100000"/>
                  </a:srgbClr>
                </a:solidFill>
                <a:effectLst/>
                <a:uLnTx/>
                <a:uFillTx/>
                <a:latin typeface="Lato"/>
                <a:ea typeface="+mn-ea"/>
                <a:cs typeface="+mn-cs"/>
              </a:rPr>
              <a:t>voor wie sportief is, ervan droomt om mensen te coachen of geboeid is door het wetenschappelijke van sport.</a:t>
            </a:r>
          </a:p>
        </p:txBody>
      </p:sp>
      <p:sp>
        <p:nvSpPr>
          <p:cNvPr id="78" name="TextBox 78"/>
          <p:cNvSpPr txBox="1"/>
          <p:nvPr/>
        </p:nvSpPr>
        <p:spPr>
          <a:xfrm rot="21600000">
            <a:off x="2912746" y="3664423"/>
            <a:ext cx="3323340" cy="411480"/>
          </a:xfrm>
          <a:prstGeom prst="rect">
            <a:avLst/>
          </a:prstGeom>
        </p:spPr>
        <p:txBody>
          <a:bodyPr lIns="0" tIns="17280" rIns="0" bIns="0" rtlCol="0" anchor="t"/>
          <a:lstStyle/>
          <a:p>
            <a:pPr marL="0" marR="0" lvl="0" indent="0" algn="l" defTabSz="914400" rtl="0" eaLnBrk="1" fontAlgn="auto" latinLnBrk="0" hangingPunct="1">
              <a:lnSpc>
                <a:spcPts val="1080"/>
              </a:lnSpc>
              <a:spcBef>
                <a:spcPts val="0"/>
              </a:spcBef>
              <a:spcAft>
                <a:spcPts val="0"/>
              </a:spcAft>
              <a:buClrTx/>
              <a:buSzTx/>
              <a:buFontTx/>
              <a:buNone/>
              <a:tabLst/>
              <a:defRPr/>
            </a:pPr>
            <a:r>
              <a:rPr kumimoji="0" lang="en-US" sz="1080" b="1" i="0" u="sng" strike="noStrike" kern="1200" cap="none" spc="90" normalizeH="0" baseline="0" noProof="0">
                <a:ln>
                  <a:noFill/>
                </a:ln>
                <a:solidFill>
                  <a:srgbClr val="223245">
                    <a:alpha val="100000"/>
                  </a:srgbClr>
                </a:solidFill>
                <a:effectLst/>
                <a:uLnTx/>
                <a:uFillTx/>
                <a:latin typeface="Lato"/>
                <a:ea typeface="+mn-ea"/>
                <a:cs typeface="+mn-cs"/>
              </a:rPr>
              <a:t>Kunst en creatie:</a:t>
            </a:r>
            <a:r>
              <a:rPr kumimoji="0" lang="en-US" sz="1080" b="1" i="0" u="none" strike="noStrike" kern="1200" cap="none" spc="90" normalizeH="0" baseline="0" noProof="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a:ln>
                  <a:noFill/>
                </a:ln>
                <a:solidFill>
                  <a:srgbClr val="223245">
                    <a:alpha val="100000"/>
                  </a:srgbClr>
                </a:solidFill>
                <a:effectLst/>
                <a:uLnTx/>
                <a:uFillTx/>
                <a:latin typeface="Lato"/>
                <a:ea typeface="+mn-ea"/>
                <a:cs typeface="+mn-cs"/>
              </a:rPr>
              <a:t>voor wie creatief is, gepassioneerd is door verschillende vormen van kunstbeleving en -creatie.</a:t>
            </a:r>
          </a:p>
        </p:txBody>
      </p:sp>
      <p:sp>
        <p:nvSpPr>
          <p:cNvPr id="79" name="TextBox 79"/>
          <p:cNvSpPr txBox="1"/>
          <p:nvPr/>
        </p:nvSpPr>
        <p:spPr>
          <a:xfrm rot="21600000">
            <a:off x="2912746" y="4304503"/>
            <a:ext cx="3220470" cy="411480"/>
          </a:xfrm>
          <a:prstGeom prst="rect">
            <a:avLst/>
          </a:prstGeom>
        </p:spPr>
        <p:txBody>
          <a:bodyPr lIns="0" tIns="17280" rIns="0" bIns="0" rtlCol="0" anchor="t"/>
          <a:lstStyle/>
          <a:p>
            <a:pPr marL="0" marR="0" lvl="0" indent="0" algn="l" defTabSz="914400" rtl="0" eaLnBrk="1" fontAlgn="auto" latinLnBrk="0" hangingPunct="1">
              <a:lnSpc>
                <a:spcPts val="1080"/>
              </a:lnSpc>
              <a:spcBef>
                <a:spcPts val="0"/>
              </a:spcBef>
              <a:spcAft>
                <a:spcPts val="0"/>
              </a:spcAft>
              <a:buClrTx/>
              <a:buSzTx/>
              <a:buFontTx/>
              <a:buNone/>
              <a:tabLst/>
              <a:defRPr/>
            </a:pPr>
            <a:r>
              <a:rPr kumimoji="0" lang="en-US" sz="1080" b="1" i="0" u="sng" strike="noStrike" kern="1200" cap="none" spc="90" normalizeH="0" baseline="0" noProof="0">
                <a:ln>
                  <a:noFill/>
                </a:ln>
                <a:solidFill>
                  <a:srgbClr val="223245">
                    <a:alpha val="100000"/>
                  </a:srgbClr>
                </a:solidFill>
                <a:effectLst/>
                <a:uLnTx/>
                <a:uFillTx/>
                <a:latin typeface="Lato"/>
                <a:ea typeface="+mn-ea"/>
                <a:cs typeface="+mn-cs"/>
              </a:rPr>
              <a:t>Voeding en horeca:</a:t>
            </a:r>
            <a:r>
              <a:rPr kumimoji="0" lang="en-US" sz="1080" b="1" i="0" u="none" strike="noStrike" kern="1200" cap="none" spc="90" normalizeH="0" baseline="0" noProof="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a:ln>
                  <a:noFill/>
                </a:ln>
                <a:solidFill>
                  <a:srgbClr val="223245">
                    <a:alpha val="100000"/>
                  </a:srgbClr>
                </a:solidFill>
                <a:effectLst/>
                <a:uLnTx/>
                <a:uFillTx/>
                <a:latin typeface="Lato"/>
                <a:ea typeface="+mn-ea"/>
                <a:cs typeface="+mn-cs"/>
              </a:rPr>
              <a:t>voor wie later graag in een restaurant en/of hotel, bakkerij of slagerij wil werken.</a:t>
            </a:r>
          </a:p>
        </p:txBody>
      </p:sp>
      <p:sp>
        <p:nvSpPr>
          <p:cNvPr id="80" name="TextBox 80"/>
          <p:cNvSpPr txBox="1"/>
          <p:nvPr/>
        </p:nvSpPr>
        <p:spPr>
          <a:xfrm rot="21600000">
            <a:off x="2912746" y="4876003"/>
            <a:ext cx="3323340" cy="685800"/>
          </a:xfrm>
          <a:prstGeom prst="rect">
            <a:avLst/>
          </a:prstGeom>
        </p:spPr>
        <p:txBody>
          <a:bodyPr lIns="0" tIns="17280" rIns="0" bIns="0" rtlCol="0" anchor="t"/>
          <a:lstStyle/>
          <a:p>
            <a:pPr marL="0" marR="0" lvl="0" indent="0" algn="l" defTabSz="914400" rtl="0" eaLnBrk="1" fontAlgn="auto" latinLnBrk="0" hangingPunct="1">
              <a:lnSpc>
                <a:spcPts val="1080"/>
              </a:lnSpc>
              <a:spcBef>
                <a:spcPts val="0"/>
              </a:spcBef>
              <a:spcAft>
                <a:spcPts val="0"/>
              </a:spcAft>
              <a:buClrTx/>
              <a:buSzTx/>
              <a:buFontTx/>
              <a:buNone/>
              <a:tabLst/>
              <a:defRPr/>
            </a:pPr>
            <a:r>
              <a:rPr kumimoji="0" lang="en-US" sz="1080" b="1" i="0" u="sng" strike="noStrike" kern="1200" cap="none" spc="90" normalizeH="0" baseline="0" noProof="0" dirty="0">
                <a:ln>
                  <a:noFill/>
                </a:ln>
                <a:solidFill>
                  <a:srgbClr val="223245">
                    <a:alpha val="100000"/>
                  </a:srgbClr>
                </a:solidFill>
                <a:effectLst/>
                <a:uLnTx/>
                <a:uFillTx/>
                <a:latin typeface="Lato"/>
                <a:ea typeface="+mn-ea"/>
                <a:cs typeface="+mn-cs"/>
              </a:rPr>
              <a:t>Land- </a:t>
            </a:r>
            <a:r>
              <a:rPr kumimoji="0" lang="en-US" sz="1080" b="1" i="0" u="sng" strike="noStrike" kern="1200" cap="none" spc="90" normalizeH="0" baseline="0" noProof="0" dirty="0" err="1">
                <a:ln>
                  <a:noFill/>
                </a:ln>
                <a:solidFill>
                  <a:srgbClr val="223245">
                    <a:alpha val="100000"/>
                  </a:srgbClr>
                </a:solidFill>
                <a:effectLst/>
                <a:uLnTx/>
                <a:uFillTx/>
                <a:latin typeface="Lato"/>
                <a:ea typeface="+mn-ea"/>
                <a:cs typeface="+mn-cs"/>
              </a:rPr>
              <a:t>en</a:t>
            </a:r>
            <a:r>
              <a:rPr kumimoji="0" lang="en-US" sz="1080" b="1" i="0" u="sng"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1" i="0" u="sng" strike="noStrike" kern="1200" cap="none" spc="90" normalizeH="0" baseline="0" noProof="0" dirty="0" err="1">
                <a:ln>
                  <a:noFill/>
                </a:ln>
                <a:solidFill>
                  <a:srgbClr val="223245">
                    <a:alpha val="100000"/>
                  </a:srgbClr>
                </a:solidFill>
                <a:effectLst/>
                <a:uLnTx/>
                <a:uFillTx/>
                <a:latin typeface="Lato"/>
                <a:ea typeface="+mn-ea"/>
                <a:cs typeface="+mn-cs"/>
              </a:rPr>
              <a:t>Tuinbouw</a:t>
            </a:r>
            <a:r>
              <a:rPr kumimoji="0" lang="en-US" sz="1080" b="1" i="0" u="sng" strike="noStrike" kern="1200" cap="none" spc="90" normalizeH="0" baseline="0" noProof="0" dirty="0">
                <a:ln>
                  <a:noFill/>
                </a:ln>
                <a:solidFill>
                  <a:srgbClr val="223245">
                    <a:alpha val="100000"/>
                  </a:srgbClr>
                </a:solidFill>
                <a:effectLst/>
                <a:uLnTx/>
                <a:uFillTx/>
                <a:latin typeface="Lato"/>
                <a:ea typeface="+mn-ea"/>
                <a:cs typeface="+mn-cs"/>
              </a:rPr>
              <a:t>:</a:t>
            </a:r>
            <a:r>
              <a:rPr kumimoji="0" lang="en-US" sz="1080" b="1"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voor</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wie</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houdt</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van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natuur</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en</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groen</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gefascineerd</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is door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planten</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dieren</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en</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hun</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omgeving</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voor</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wie</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graag</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buiten</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werkt</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en</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die het milieu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nauw</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aan</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 het hart </a:t>
            </a:r>
            <a:r>
              <a:rPr kumimoji="0" lang="en-US" sz="1080" b="0" i="0" u="none" strike="noStrike" kern="1200" cap="none" spc="90" normalizeH="0" baseline="0" noProof="0" dirty="0" err="1">
                <a:ln>
                  <a:noFill/>
                </a:ln>
                <a:solidFill>
                  <a:srgbClr val="223245">
                    <a:alpha val="100000"/>
                  </a:srgbClr>
                </a:solidFill>
                <a:effectLst/>
                <a:uLnTx/>
                <a:uFillTx/>
                <a:latin typeface="Lato"/>
                <a:ea typeface="+mn-ea"/>
                <a:cs typeface="+mn-cs"/>
              </a:rPr>
              <a:t>ligt</a:t>
            </a:r>
            <a:r>
              <a:rPr kumimoji="0" lang="en-US" sz="1080" b="0" i="0" u="none" strike="noStrike" kern="1200" cap="none" spc="90" normalizeH="0" baseline="0" noProof="0" dirty="0">
                <a:ln>
                  <a:noFill/>
                </a:ln>
                <a:solidFill>
                  <a:srgbClr val="223245">
                    <a:alpha val="100000"/>
                  </a:srgbClr>
                </a:solidFill>
                <a:effectLst/>
                <a:uLnTx/>
                <a:uFillTx/>
                <a:latin typeface="Lato"/>
                <a:ea typeface="+mn-ea"/>
                <a:cs typeface="+mn-cs"/>
              </a:rPr>
              <a:t>.</a:t>
            </a:r>
          </a:p>
        </p:txBody>
      </p:sp>
      <p:sp>
        <p:nvSpPr>
          <p:cNvPr id="81" name="TextBox 81"/>
          <p:cNvSpPr txBox="1"/>
          <p:nvPr/>
        </p:nvSpPr>
        <p:spPr>
          <a:xfrm rot="21600000">
            <a:off x="2912746" y="5641813"/>
            <a:ext cx="3323340" cy="411480"/>
          </a:xfrm>
          <a:prstGeom prst="rect">
            <a:avLst/>
          </a:prstGeom>
        </p:spPr>
        <p:txBody>
          <a:bodyPr lIns="0" tIns="17280" rIns="0" bIns="0" rtlCol="0" anchor="t"/>
          <a:lstStyle/>
          <a:p>
            <a:pPr marL="0" marR="0" lvl="0" indent="0" algn="l" defTabSz="914400" rtl="0" eaLnBrk="1" fontAlgn="auto" latinLnBrk="0" hangingPunct="1">
              <a:lnSpc>
                <a:spcPts val="1080"/>
              </a:lnSpc>
              <a:spcBef>
                <a:spcPts val="0"/>
              </a:spcBef>
              <a:spcAft>
                <a:spcPts val="0"/>
              </a:spcAft>
              <a:buClrTx/>
              <a:buSzTx/>
              <a:buFontTx/>
              <a:buNone/>
              <a:tabLst/>
              <a:defRPr/>
            </a:pPr>
            <a:r>
              <a:rPr kumimoji="0" lang="en-US" sz="1080" b="1" i="0" u="sng" strike="noStrike" kern="1200" cap="none" spc="90" normalizeH="0" baseline="0" noProof="0">
                <a:ln>
                  <a:noFill/>
                </a:ln>
                <a:solidFill>
                  <a:srgbClr val="223245">
                    <a:alpha val="100000"/>
                  </a:srgbClr>
                </a:solidFill>
                <a:effectLst/>
                <a:uLnTx/>
                <a:uFillTx/>
                <a:latin typeface="Lato"/>
                <a:ea typeface="+mn-ea"/>
                <a:cs typeface="+mn-cs"/>
              </a:rPr>
              <a:t>Economie en Organisatie:</a:t>
            </a:r>
            <a:r>
              <a:rPr kumimoji="0" lang="en-US" sz="1080" b="1" i="0" u="none" strike="noStrike" kern="1200" cap="none" spc="90" normalizeH="0" baseline="0" noProof="0">
                <a:ln>
                  <a:noFill/>
                </a:ln>
                <a:solidFill>
                  <a:srgbClr val="223245">
                    <a:alpha val="100000"/>
                  </a:srgbClr>
                </a:solidFill>
                <a:effectLst/>
                <a:uLnTx/>
                <a:uFillTx/>
                <a:latin typeface="Lato"/>
                <a:ea typeface="+mn-ea"/>
                <a:cs typeface="+mn-cs"/>
              </a:rPr>
              <a:t> </a:t>
            </a:r>
            <a:r>
              <a:rPr kumimoji="0" lang="en-US" sz="1080" b="0" i="0" u="none" strike="noStrike" kern="1200" cap="none" spc="90" normalizeH="0" baseline="0" noProof="0">
                <a:ln>
                  <a:noFill/>
                </a:ln>
                <a:solidFill>
                  <a:srgbClr val="223245">
                    <a:alpha val="100000"/>
                  </a:srgbClr>
                </a:solidFill>
                <a:effectLst/>
                <a:uLnTx/>
                <a:uFillTx/>
                <a:latin typeface="Lato"/>
                <a:ea typeface="+mn-ea"/>
                <a:cs typeface="+mn-cs"/>
              </a:rPr>
              <a:t>voor wie geboeid is door handel, ondernemen, verkopen, marketing.</a:t>
            </a:r>
          </a:p>
        </p:txBody>
      </p:sp>
      <p:grpSp>
        <p:nvGrpSpPr>
          <p:cNvPr id="83" name="Group 83"/>
          <p:cNvGrpSpPr/>
          <p:nvPr/>
        </p:nvGrpSpPr>
        <p:grpSpPr>
          <a:xfrm rot="21600000">
            <a:off x="6393180" y="5063491"/>
            <a:ext cx="480060" cy="400050"/>
            <a:chOff x="4057650" y="4219575"/>
            <a:chExt cx="400050" cy="333375"/>
          </a:xfrm>
        </p:grpSpPr>
        <p:sp>
          <p:nvSpPr>
            <p:cNvPr id="82" name="Freeform 82"/>
            <p:cNvSpPr/>
            <p:nvPr/>
          </p:nvSpPr>
          <p:spPr>
            <a:xfrm>
              <a:off x="4057650" y="4219575"/>
              <a:ext cx="400050" cy="333375"/>
            </a:xfrm>
            <a:custGeom>
              <a:avLst/>
              <a:gdLst/>
              <a:ahLst/>
              <a:cxnLst/>
              <a:rect l="0" t="0" r="0" b="0"/>
              <a:pathLst>
                <a:path w="289522" h="302895">
                  <a:moveTo>
                    <a:pt x="282607" y="83325"/>
                  </a:moveTo>
                  <a:cubicBezTo>
                    <a:pt x="278254" y="71733"/>
                    <a:pt x="255080" y="73190"/>
                    <a:pt x="255080" y="73190"/>
                  </a:cubicBezTo>
                  <a:cubicBezTo>
                    <a:pt x="276797" y="58693"/>
                    <a:pt x="274634" y="42758"/>
                    <a:pt x="274634" y="42758"/>
                  </a:cubicBezTo>
                  <a:cubicBezTo>
                    <a:pt x="276082" y="13764"/>
                    <a:pt x="249269" y="10868"/>
                    <a:pt x="249269" y="10868"/>
                  </a:cubicBezTo>
                  <a:lnTo>
                    <a:pt x="88411" y="0"/>
                  </a:lnTo>
                  <a:lnTo>
                    <a:pt x="0" y="10858"/>
                  </a:lnTo>
                  <a:lnTo>
                    <a:pt x="0" y="15564"/>
                  </a:lnTo>
                  <a:lnTo>
                    <a:pt x="6334" y="16383"/>
                  </a:lnTo>
                  <a:cubicBezTo>
                    <a:pt x="9858" y="22260"/>
                    <a:pt x="9877" y="37586"/>
                    <a:pt x="9877" y="37586"/>
                  </a:cubicBezTo>
                  <a:cubicBezTo>
                    <a:pt x="9877" y="54435"/>
                    <a:pt x="5801" y="63398"/>
                    <a:pt x="5801" y="63398"/>
                  </a:cubicBezTo>
                  <a:lnTo>
                    <a:pt x="0" y="63398"/>
                  </a:lnTo>
                  <a:lnTo>
                    <a:pt x="0" y="70285"/>
                  </a:lnTo>
                  <a:lnTo>
                    <a:pt x="50730" y="82248"/>
                  </a:lnTo>
                  <a:cubicBezTo>
                    <a:pt x="51816" y="103251"/>
                    <a:pt x="46377" y="115567"/>
                    <a:pt x="46377" y="115567"/>
                  </a:cubicBezTo>
                  <a:lnTo>
                    <a:pt x="37319" y="118472"/>
                  </a:lnTo>
                  <a:lnTo>
                    <a:pt x="37319" y="126816"/>
                  </a:lnTo>
                  <a:lnTo>
                    <a:pt x="64494" y="139141"/>
                  </a:lnTo>
                  <a:lnTo>
                    <a:pt x="29347" y="147838"/>
                  </a:lnTo>
                  <a:cubicBezTo>
                    <a:pt x="11963" y="152895"/>
                    <a:pt x="12325" y="173203"/>
                    <a:pt x="12325" y="173203"/>
                  </a:cubicBezTo>
                  <a:cubicBezTo>
                    <a:pt x="9430" y="201111"/>
                    <a:pt x="28270" y="216303"/>
                    <a:pt x="28270" y="216303"/>
                  </a:cubicBezTo>
                  <a:lnTo>
                    <a:pt x="128283" y="302895"/>
                  </a:lnTo>
                  <a:lnTo>
                    <a:pt x="283359" y="224257"/>
                  </a:lnTo>
                  <a:lnTo>
                    <a:pt x="283359" y="214112"/>
                  </a:lnTo>
                  <a:cubicBezTo>
                    <a:pt x="275006" y="210493"/>
                    <a:pt x="273939" y="199263"/>
                    <a:pt x="273939" y="199263"/>
                  </a:cubicBezTo>
                  <a:cubicBezTo>
                    <a:pt x="272120" y="186576"/>
                    <a:pt x="276463" y="168831"/>
                    <a:pt x="276463" y="168831"/>
                  </a:cubicBezTo>
                  <a:lnTo>
                    <a:pt x="283712" y="165935"/>
                  </a:lnTo>
                  <a:lnTo>
                    <a:pt x="284074" y="156496"/>
                  </a:lnTo>
                  <a:lnTo>
                    <a:pt x="273949" y="152876"/>
                  </a:lnTo>
                  <a:cubicBezTo>
                    <a:pt x="302905" y="121006"/>
                    <a:pt x="282607" y="83325"/>
                    <a:pt x="282607" y="83325"/>
                  </a:cubicBezTo>
                  <a:close/>
                  <a:moveTo>
                    <a:pt x="265309" y="79705"/>
                  </a:moveTo>
                  <a:cubicBezTo>
                    <a:pt x="265309" y="79705"/>
                    <a:pt x="281607" y="84315"/>
                    <a:pt x="282159" y="110414"/>
                  </a:cubicBezTo>
                  <a:cubicBezTo>
                    <a:pt x="282159" y="110414"/>
                    <a:pt x="281607" y="142208"/>
                    <a:pt x="269377" y="143837"/>
                  </a:cubicBezTo>
                  <a:lnTo>
                    <a:pt x="167211" y="168288"/>
                  </a:lnTo>
                  <a:cubicBezTo>
                    <a:pt x="167211" y="168288"/>
                    <a:pt x="178622" y="128616"/>
                    <a:pt x="167211" y="92212"/>
                  </a:cubicBezTo>
                  <a:lnTo>
                    <a:pt x="265309" y="79705"/>
                  </a:lnTo>
                  <a:close/>
                  <a:moveTo>
                    <a:pt x="9420" y="64837"/>
                  </a:moveTo>
                  <a:cubicBezTo>
                    <a:pt x="9420" y="64837"/>
                    <a:pt x="17755" y="37290"/>
                    <a:pt x="9420" y="15202"/>
                  </a:cubicBezTo>
                  <a:lnTo>
                    <a:pt x="92021" y="6506"/>
                  </a:lnTo>
                  <a:cubicBezTo>
                    <a:pt x="92021" y="6506"/>
                    <a:pt x="117748" y="7601"/>
                    <a:pt x="117024" y="42377"/>
                  </a:cubicBezTo>
                  <a:cubicBezTo>
                    <a:pt x="117024" y="42377"/>
                    <a:pt x="112328" y="76791"/>
                    <a:pt x="86963" y="76076"/>
                  </a:cubicBezTo>
                  <a:lnTo>
                    <a:pt x="9420" y="64837"/>
                  </a:lnTo>
                  <a:close/>
                  <a:moveTo>
                    <a:pt x="48549" y="119910"/>
                  </a:moveTo>
                  <a:cubicBezTo>
                    <a:pt x="48549" y="119910"/>
                    <a:pt x="56264" y="95260"/>
                    <a:pt x="52902" y="82963"/>
                  </a:cubicBezTo>
                  <a:cubicBezTo>
                    <a:pt x="52902" y="82963"/>
                    <a:pt x="98193" y="97450"/>
                    <a:pt x="133340" y="85134"/>
                  </a:cubicBezTo>
                  <a:lnTo>
                    <a:pt x="164497" y="91659"/>
                  </a:lnTo>
                  <a:cubicBezTo>
                    <a:pt x="164497" y="91659"/>
                    <a:pt x="177184" y="126797"/>
                    <a:pt x="164497" y="166297"/>
                  </a:cubicBezTo>
                  <a:lnTo>
                    <a:pt x="48549" y="119910"/>
                  </a:lnTo>
                  <a:close/>
                  <a:moveTo>
                    <a:pt x="37595" y="209588"/>
                  </a:moveTo>
                  <a:cubicBezTo>
                    <a:pt x="37595" y="209588"/>
                    <a:pt x="18031" y="197101"/>
                    <a:pt x="19383" y="172641"/>
                  </a:cubicBezTo>
                  <a:cubicBezTo>
                    <a:pt x="19383" y="172641"/>
                    <a:pt x="21022" y="151171"/>
                    <a:pt x="39500" y="159601"/>
                  </a:cubicBezTo>
                  <a:lnTo>
                    <a:pt x="127673" y="218827"/>
                  </a:lnTo>
                  <a:cubicBezTo>
                    <a:pt x="127673" y="218827"/>
                    <a:pt x="119377" y="254708"/>
                    <a:pt x="128902" y="282950"/>
                  </a:cubicBezTo>
                  <a:lnTo>
                    <a:pt x="37595" y="209588"/>
                  </a:lnTo>
                  <a:close/>
                  <a:moveTo>
                    <a:pt x="274006" y="169907"/>
                  </a:moveTo>
                  <a:cubicBezTo>
                    <a:pt x="274006" y="169907"/>
                    <a:pt x="265843" y="197891"/>
                    <a:pt x="276711" y="216379"/>
                  </a:cubicBezTo>
                  <a:lnTo>
                    <a:pt x="132426" y="282959"/>
                  </a:lnTo>
                  <a:cubicBezTo>
                    <a:pt x="132426" y="282959"/>
                    <a:pt x="122911" y="253336"/>
                    <a:pt x="130807" y="218818"/>
                  </a:cubicBezTo>
                  <a:lnTo>
                    <a:pt x="274006" y="169907"/>
                  </a:lnTo>
                  <a:close/>
                </a:path>
              </a:pathLst>
            </a:custGeom>
            <a:solidFill>
              <a:srgbClr val="000000">
                <a:alpha val="40000"/>
              </a:srgbClr>
            </a:solidFill>
          </p:spPr>
          <p:txBody>
            <a:bodyPr/>
            <a:lstStyle/>
            <a:p>
              <a:endParaRPr lang="nl-BE"/>
            </a:p>
          </p:txBody>
        </p:sp>
      </p:grpSp>
      <p:grpSp>
        <p:nvGrpSpPr>
          <p:cNvPr id="85" name="Group 85"/>
          <p:cNvGrpSpPr/>
          <p:nvPr/>
        </p:nvGrpSpPr>
        <p:grpSpPr>
          <a:xfrm rot="21600000">
            <a:off x="2324100" y="1325881"/>
            <a:ext cx="480060" cy="400050"/>
            <a:chOff x="666750" y="1104900"/>
            <a:chExt cx="400050" cy="333375"/>
          </a:xfrm>
        </p:grpSpPr>
        <p:sp>
          <p:nvSpPr>
            <p:cNvPr id="84" name="Freeform 84"/>
            <p:cNvSpPr/>
            <p:nvPr/>
          </p:nvSpPr>
          <p:spPr>
            <a:xfrm>
              <a:off x="666750" y="1104900"/>
              <a:ext cx="400050" cy="333375"/>
            </a:xfrm>
            <a:custGeom>
              <a:avLst/>
              <a:gdLst/>
              <a:ahLst/>
              <a:cxnLst/>
              <a:rect l="0" t="0" r="0" b="0"/>
              <a:pathLst>
                <a:path w="289522" h="302895">
                  <a:moveTo>
                    <a:pt x="282607" y="83325"/>
                  </a:moveTo>
                  <a:cubicBezTo>
                    <a:pt x="278254" y="71733"/>
                    <a:pt x="255080" y="73190"/>
                    <a:pt x="255080" y="73190"/>
                  </a:cubicBezTo>
                  <a:cubicBezTo>
                    <a:pt x="276797" y="58693"/>
                    <a:pt x="274634" y="42758"/>
                    <a:pt x="274634" y="42758"/>
                  </a:cubicBezTo>
                  <a:cubicBezTo>
                    <a:pt x="276082" y="13764"/>
                    <a:pt x="249269" y="10868"/>
                    <a:pt x="249269" y="10868"/>
                  </a:cubicBezTo>
                  <a:lnTo>
                    <a:pt x="88411" y="0"/>
                  </a:lnTo>
                  <a:lnTo>
                    <a:pt x="0" y="10858"/>
                  </a:lnTo>
                  <a:lnTo>
                    <a:pt x="0" y="15564"/>
                  </a:lnTo>
                  <a:lnTo>
                    <a:pt x="6334" y="16383"/>
                  </a:lnTo>
                  <a:cubicBezTo>
                    <a:pt x="9858" y="22260"/>
                    <a:pt x="9877" y="37586"/>
                    <a:pt x="9877" y="37586"/>
                  </a:cubicBezTo>
                  <a:cubicBezTo>
                    <a:pt x="9877" y="54435"/>
                    <a:pt x="5801" y="63398"/>
                    <a:pt x="5801" y="63398"/>
                  </a:cubicBezTo>
                  <a:lnTo>
                    <a:pt x="0" y="63398"/>
                  </a:lnTo>
                  <a:lnTo>
                    <a:pt x="0" y="70285"/>
                  </a:lnTo>
                  <a:lnTo>
                    <a:pt x="50730" y="82248"/>
                  </a:lnTo>
                  <a:cubicBezTo>
                    <a:pt x="51816" y="103251"/>
                    <a:pt x="46377" y="115567"/>
                    <a:pt x="46377" y="115567"/>
                  </a:cubicBezTo>
                  <a:lnTo>
                    <a:pt x="37319" y="118472"/>
                  </a:lnTo>
                  <a:lnTo>
                    <a:pt x="37319" y="126816"/>
                  </a:lnTo>
                  <a:lnTo>
                    <a:pt x="64494" y="139141"/>
                  </a:lnTo>
                  <a:lnTo>
                    <a:pt x="29347" y="147838"/>
                  </a:lnTo>
                  <a:cubicBezTo>
                    <a:pt x="11963" y="152895"/>
                    <a:pt x="12325" y="173203"/>
                    <a:pt x="12325" y="173203"/>
                  </a:cubicBezTo>
                  <a:cubicBezTo>
                    <a:pt x="9430" y="201111"/>
                    <a:pt x="28270" y="216303"/>
                    <a:pt x="28270" y="216303"/>
                  </a:cubicBezTo>
                  <a:lnTo>
                    <a:pt x="128283" y="302895"/>
                  </a:lnTo>
                  <a:lnTo>
                    <a:pt x="283359" y="224257"/>
                  </a:lnTo>
                  <a:lnTo>
                    <a:pt x="283359" y="214112"/>
                  </a:lnTo>
                  <a:cubicBezTo>
                    <a:pt x="275006" y="210493"/>
                    <a:pt x="273939" y="199263"/>
                    <a:pt x="273939" y="199263"/>
                  </a:cubicBezTo>
                  <a:cubicBezTo>
                    <a:pt x="272120" y="186576"/>
                    <a:pt x="276463" y="168831"/>
                    <a:pt x="276463" y="168831"/>
                  </a:cubicBezTo>
                  <a:lnTo>
                    <a:pt x="283712" y="165935"/>
                  </a:lnTo>
                  <a:lnTo>
                    <a:pt x="284074" y="156496"/>
                  </a:lnTo>
                  <a:lnTo>
                    <a:pt x="273949" y="152876"/>
                  </a:lnTo>
                  <a:cubicBezTo>
                    <a:pt x="302905" y="121006"/>
                    <a:pt x="282607" y="83325"/>
                    <a:pt x="282607" y="83325"/>
                  </a:cubicBezTo>
                  <a:close/>
                  <a:moveTo>
                    <a:pt x="265309" y="79705"/>
                  </a:moveTo>
                  <a:cubicBezTo>
                    <a:pt x="265309" y="79705"/>
                    <a:pt x="281607" y="84315"/>
                    <a:pt x="282159" y="110414"/>
                  </a:cubicBezTo>
                  <a:cubicBezTo>
                    <a:pt x="282159" y="110414"/>
                    <a:pt x="281607" y="142208"/>
                    <a:pt x="269377" y="143837"/>
                  </a:cubicBezTo>
                  <a:lnTo>
                    <a:pt x="167211" y="168288"/>
                  </a:lnTo>
                  <a:cubicBezTo>
                    <a:pt x="167211" y="168288"/>
                    <a:pt x="178622" y="128616"/>
                    <a:pt x="167211" y="92212"/>
                  </a:cubicBezTo>
                  <a:lnTo>
                    <a:pt x="265309" y="79705"/>
                  </a:lnTo>
                  <a:close/>
                  <a:moveTo>
                    <a:pt x="9420" y="64837"/>
                  </a:moveTo>
                  <a:cubicBezTo>
                    <a:pt x="9420" y="64837"/>
                    <a:pt x="17755" y="37290"/>
                    <a:pt x="9420" y="15202"/>
                  </a:cubicBezTo>
                  <a:lnTo>
                    <a:pt x="92021" y="6506"/>
                  </a:lnTo>
                  <a:cubicBezTo>
                    <a:pt x="92021" y="6506"/>
                    <a:pt x="117748" y="7601"/>
                    <a:pt x="117024" y="42377"/>
                  </a:cubicBezTo>
                  <a:cubicBezTo>
                    <a:pt x="117024" y="42377"/>
                    <a:pt x="112328" y="76791"/>
                    <a:pt x="86963" y="76076"/>
                  </a:cubicBezTo>
                  <a:lnTo>
                    <a:pt x="9420" y="64837"/>
                  </a:lnTo>
                  <a:close/>
                  <a:moveTo>
                    <a:pt x="48549" y="119910"/>
                  </a:moveTo>
                  <a:cubicBezTo>
                    <a:pt x="48549" y="119910"/>
                    <a:pt x="56264" y="95260"/>
                    <a:pt x="52902" y="82963"/>
                  </a:cubicBezTo>
                  <a:cubicBezTo>
                    <a:pt x="52902" y="82963"/>
                    <a:pt x="98193" y="97450"/>
                    <a:pt x="133340" y="85134"/>
                  </a:cubicBezTo>
                  <a:lnTo>
                    <a:pt x="164497" y="91659"/>
                  </a:lnTo>
                  <a:cubicBezTo>
                    <a:pt x="164497" y="91659"/>
                    <a:pt x="177184" y="126797"/>
                    <a:pt x="164497" y="166297"/>
                  </a:cubicBezTo>
                  <a:lnTo>
                    <a:pt x="48549" y="119910"/>
                  </a:lnTo>
                  <a:close/>
                  <a:moveTo>
                    <a:pt x="37595" y="209588"/>
                  </a:moveTo>
                  <a:cubicBezTo>
                    <a:pt x="37595" y="209588"/>
                    <a:pt x="18031" y="197101"/>
                    <a:pt x="19383" y="172641"/>
                  </a:cubicBezTo>
                  <a:cubicBezTo>
                    <a:pt x="19383" y="172641"/>
                    <a:pt x="21022" y="151171"/>
                    <a:pt x="39500" y="159601"/>
                  </a:cubicBezTo>
                  <a:lnTo>
                    <a:pt x="127673" y="218827"/>
                  </a:lnTo>
                  <a:cubicBezTo>
                    <a:pt x="127673" y="218827"/>
                    <a:pt x="119377" y="254708"/>
                    <a:pt x="128902" y="282950"/>
                  </a:cubicBezTo>
                  <a:lnTo>
                    <a:pt x="37595" y="209588"/>
                  </a:lnTo>
                  <a:close/>
                  <a:moveTo>
                    <a:pt x="274006" y="169907"/>
                  </a:moveTo>
                  <a:cubicBezTo>
                    <a:pt x="274006" y="169907"/>
                    <a:pt x="265843" y="197891"/>
                    <a:pt x="276711" y="216379"/>
                  </a:cubicBezTo>
                  <a:lnTo>
                    <a:pt x="132426" y="282959"/>
                  </a:lnTo>
                  <a:cubicBezTo>
                    <a:pt x="132426" y="282959"/>
                    <a:pt x="122911" y="253336"/>
                    <a:pt x="130807" y="218818"/>
                  </a:cubicBezTo>
                  <a:lnTo>
                    <a:pt x="274006" y="169907"/>
                  </a:lnTo>
                  <a:close/>
                </a:path>
              </a:pathLst>
            </a:custGeom>
            <a:solidFill>
              <a:srgbClr val="000000">
                <a:alpha val="40000"/>
              </a:srgbClr>
            </a:solidFill>
          </p:spPr>
          <p:txBody>
            <a:bodyPr/>
            <a:lstStyle/>
            <a:p>
              <a:endParaRPr lang="nl-BE"/>
            </a:p>
          </p:txBody>
        </p:sp>
      </p:grpSp>
      <p:grpSp>
        <p:nvGrpSpPr>
          <p:cNvPr id="87" name="Group 87"/>
          <p:cNvGrpSpPr/>
          <p:nvPr/>
        </p:nvGrpSpPr>
        <p:grpSpPr>
          <a:xfrm rot="21600000">
            <a:off x="6307456" y="4080511"/>
            <a:ext cx="480060" cy="400050"/>
            <a:chOff x="3986213" y="3400425"/>
            <a:chExt cx="400050" cy="333375"/>
          </a:xfrm>
        </p:grpSpPr>
        <p:sp>
          <p:nvSpPr>
            <p:cNvPr id="86" name="Freeform 86"/>
            <p:cNvSpPr/>
            <p:nvPr/>
          </p:nvSpPr>
          <p:spPr>
            <a:xfrm>
              <a:off x="3986213" y="3400425"/>
              <a:ext cx="400050" cy="333375"/>
            </a:xfrm>
            <a:custGeom>
              <a:avLst/>
              <a:gdLst/>
              <a:ahLst/>
              <a:cxnLst/>
              <a:rect l="0" t="0" r="0" b="0"/>
              <a:pathLst>
                <a:path w="252413" h="302905">
                  <a:moveTo>
                    <a:pt x="75724" y="227171"/>
                  </a:moveTo>
                  <a:cubicBezTo>
                    <a:pt x="75724" y="234115"/>
                    <a:pt x="81401" y="239792"/>
                    <a:pt x="88344" y="239792"/>
                  </a:cubicBezTo>
                  <a:cubicBezTo>
                    <a:pt x="95288" y="239792"/>
                    <a:pt x="100965" y="234105"/>
                    <a:pt x="100965" y="227171"/>
                  </a:cubicBezTo>
                  <a:cubicBezTo>
                    <a:pt x="100965" y="220237"/>
                    <a:pt x="95279" y="214551"/>
                    <a:pt x="88344" y="214551"/>
                  </a:cubicBezTo>
                  <a:cubicBezTo>
                    <a:pt x="81410" y="214551"/>
                    <a:pt x="75724" y="220237"/>
                    <a:pt x="75724" y="227171"/>
                  </a:cubicBezTo>
                  <a:close/>
                  <a:moveTo>
                    <a:pt x="126206" y="195624"/>
                  </a:moveTo>
                  <a:cubicBezTo>
                    <a:pt x="126206" y="206102"/>
                    <a:pt x="134664" y="214551"/>
                    <a:pt x="145132" y="214551"/>
                  </a:cubicBezTo>
                  <a:cubicBezTo>
                    <a:pt x="155600" y="214551"/>
                    <a:pt x="164059" y="206092"/>
                    <a:pt x="164059" y="195624"/>
                  </a:cubicBezTo>
                  <a:cubicBezTo>
                    <a:pt x="164059" y="185156"/>
                    <a:pt x="155600" y="176698"/>
                    <a:pt x="145132" y="176698"/>
                  </a:cubicBezTo>
                  <a:cubicBezTo>
                    <a:pt x="134664" y="176698"/>
                    <a:pt x="126206" y="185147"/>
                    <a:pt x="126206" y="195624"/>
                  </a:cubicBezTo>
                  <a:close/>
                  <a:moveTo>
                    <a:pt x="126206" y="258728"/>
                  </a:moveTo>
                  <a:cubicBezTo>
                    <a:pt x="126206" y="262261"/>
                    <a:pt x="128978" y="265033"/>
                    <a:pt x="132521" y="265033"/>
                  </a:cubicBezTo>
                  <a:cubicBezTo>
                    <a:pt x="136055" y="265033"/>
                    <a:pt x="138836" y="262261"/>
                    <a:pt x="138836" y="258728"/>
                  </a:cubicBezTo>
                  <a:cubicBezTo>
                    <a:pt x="138836" y="255194"/>
                    <a:pt x="136046" y="252412"/>
                    <a:pt x="132521" y="252412"/>
                  </a:cubicBezTo>
                  <a:cubicBezTo>
                    <a:pt x="128978" y="252412"/>
                    <a:pt x="126206" y="255194"/>
                    <a:pt x="126206" y="258728"/>
                  </a:cubicBezTo>
                  <a:close/>
                  <a:moveTo>
                    <a:pt x="164068" y="100965"/>
                  </a:moveTo>
                  <a:lnTo>
                    <a:pt x="164068" y="12621"/>
                  </a:lnTo>
                  <a:lnTo>
                    <a:pt x="176689" y="12621"/>
                  </a:lnTo>
                  <a:lnTo>
                    <a:pt x="176689" y="0"/>
                  </a:lnTo>
                  <a:lnTo>
                    <a:pt x="164068" y="0"/>
                  </a:lnTo>
                  <a:lnTo>
                    <a:pt x="126206" y="0"/>
                  </a:lnTo>
                  <a:lnTo>
                    <a:pt x="88344" y="0"/>
                  </a:lnTo>
                  <a:lnTo>
                    <a:pt x="75724" y="0"/>
                  </a:lnTo>
                  <a:lnTo>
                    <a:pt x="75724" y="12621"/>
                  </a:lnTo>
                  <a:lnTo>
                    <a:pt x="88344" y="12621"/>
                  </a:lnTo>
                  <a:lnTo>
                    <a:pt x="88344" y="100965"/>
                  </a:lnTo>
                  <a:cubicBezTo>
                    <a:pt x="88344" y="100965"/>
                    <a:pt x="0" y="227171"/>
                    <a:pt x="0" y="265033"/>
                  </a:cubicBezTo>
                  <a:cubicBezTo>
                    <a:pt x="0" y="302905"/>
                    <a:pt x="37862" y="302905"/>
                    <a:pt x="37862" y="302905"/>
                  </a:cubicBezTo>
                  <a:lnTo>
                    <a:pt x="126206" y="302905"/>
                  </a:lnTo>
                  <a:lnTo>
                    <a:pt x="214551" y="302905"/>
                  </a:lnTo>
                  <a:cubicBezTo>
                    <a:pt x="214551" y="302905"/>
                    <a:pt x="252413" y="302905"/>
                    <a:pt x="252413" y="265033"/>
                  </a:cubicBezTo>
                  <a:cubicBezTo>
                    <a:pt x="252413" y="227171"/>
                    <a:pt x="164068" y="100965"/>
                    <a:pt x="164068" y="100965"/>
                  </a:cubicBezTo>
                  <a:close/>
                  <a:moveTo>
                    <a:pt x="75600" y="151447"/>
                  </a:moveTo>
                  <a:lnTo>
                    <a:pt x="176803" y="151447"/>
                  </a:lnTo>
                  <a:cubicBezTo>
                    <a:pt x="197644" y="182499"/>
                    <a:pt x="227171" y="229695"/>
                    <a:pt x="227171" y="248488"/>
                  </a:cubicBezTo>
                  <a:cubicBezTo>
                    <a:pt x="227171" y="277654"/>
                    <a:pt x="196882" y="277654"/>
                    <a:pt x="196882" y="277654"/>
                  </a:cubicBezTo>
                  <a:lnTo>
                    <a:pt x="126206" y="277654"/>
                  </a:lnTo>
                  <a:lnTo>
                    <a:pt x="55540" y="277654"/>
                  </a:lnTo>
                  <a:cubicBezTo>
                    <a:pt x="55540" y="277654"/>
                    <a:pt x="25241" y="277654"/>
                    <a:pt x="25241" y="248488"/>
                  </a:cubicBezTo>
                  <a:cubicBezTo>
                    <a:pt x="25241" y="229695"/>
                    <a:pt x="54769" y="182499"/>
                    <a:pt x="75600" y="151447"/>
                  </a:cubicBezTo>
                  <a:close/>
                </a:path>
              </a:pathLst>
            </a:custGeom>
            <a:solidFill>
              <a:srgbClr val="000000">
                <a:alpha val="40000"/>
              </a:srgbClr>
            </a:solidFill>
          </p:spPr>
          <p:txBody>
            <a:bodyPr/>
            <a:lstStyle/>
            <a:p>
              <a:endParaRPr lang="nl-BE"/>
            </a:p>
          </p:txBody>
        </p:sp>
      </p:grpSp>
      <p:grpSp>
        <p:nvGrpSpPr>
          <p:cNvPr id="89" name="Group 89"/>
          <p:cNvGrpSpPr/>
          <p:nvPr/>
        </p:nvGrpSpPr>
        <p:grpSpPr>
          <a:xfrm rot="21600000">
            <a:off x="2318386" y="1897381"/>
            <a:ext cx="480060" cy="400050"/>
            <a:chOff x="661988" y="1581150"/>
            <a:chExt cx="400050" cy="333375"/>
          </a:xfrm>
        </p:grpSpPr>
        <p:sp>
          <p:nvSpPr>
            <p:cNvPr id="88" name="Freeform 88"/>
            <p:cNvSpPr/>
            <p:nvPr/>
          </p:nvSpPr>
          <p:spPr>
            <a:xfrm>
              <a:off x="661988" y="1581150"/>
              <a:ext cx="400050" cy="333375"/>
            </a:xfrm>
            <a:custGeom>
              <a:avLst/>
              <a:gdLst/>
              <a:ahLst/>
              <a:cxnLst/>
              <a:rect l="0" t="0" r="0" b="0"/>
              <a:pathLst>
                <a:path w="252413" h="302905">
                  <a:moveTo>
                    <a:pt x="75724" y="227171"/>
                  </a:moveTo>
                  <a:cubicBezTo>
                    <a:pt x="75724" y="234115"/>
                    <a:pt x="81401" y="239792"/>
                    <a:pt x="88344" y="239792"/>
                  </a:cubicBezTo>
                  <a:cubicBezTo>
                    <a:pt x="95288" y="239792"/>
                    <a:pt x="100965" y="234105"/>
                    <a:pt x="100965" y="227171"/>
                  </a:cubicBezTo>
                  <a:cubicBezTo>
                    <a:pt x="100965" y="220237"/>
                    <a:pt x="95279" y="214551"/>
                    <a:pt x="88344" y="214551"/>
                  </a:cubicBezTo>
                  <a:cubicBezTo>
                    <a:pt x="81410" y="214551"/>
                    <a:pt x="75724" y="220237"/>
                    <a:pt x="75724" y="227171"/>
                  </a:cubicBezTo>
                  <a:close/>
                  <a:moveTo>
                    <a:pt x="126206" y="195624"/>
                  </a:moveTo>
                  <a:cubicBezTo>
                    <a:pt x="126206" y="206102"/>
                    <a:pt x="134664" y="214551"/>
                    <a:pt x="145132" y="214551"/>
                  </a:cubicBezTo>
                  <a:cubicBezTo>
                    <a:pt x="155600" y="214551"/>
                    <a:pt x="164059" y="206092"/>
                    <a:pt x="164059" y="195624"/>
                  </a:cubicBezTo>
                  <a:cubicBezTo>
                    <a:pt x="164059" y="185156"/>
                    <a:pt x="155600" y="176698"/>
                    <a:pt x="145132" y="176698"/>
                  </a:cubicBezTo>
                  <a:cubicBezTo>
                    <a:pt x="134664" y="176698"/>
                    <a:pt x="126206" y="185147"/>
                    <a:pt x="126206" y="195624"/>
                  </a:cubicBezTo>
                  <a:close/>
                  <a:moveTo>
                    <a:pt x="126206" y="258728"/>
                  </a:moveTo>
                  <a:cubicBezTo>
                    <a:pt x="126206" y="262261"/>
                    <a:pt x="128978" y="265033"/>
                    <a:pt x="132521" y="265033"/>
                  </a:cubicBezTo>
                  <a:cubicBezTo>
                    <a:pt x="136055" y="265033"/>
                    <a:pt x="138836" y="262261"/>
                    <a:pt x="138836" y="258728"/>
                  </a:cubicBezTo>
                  <a:cubicBezTo>
                    <a:pt x="138836" y="255194"/>
                    <a:pt x="136046" y="252412"/>
                    <a:pt x="132521" y="252412"/>
                  </a:cubicBezTo>
                  <a:cubicBezTo>
                    <a:pt x="128978" y="252412"/>
                    <a:pt x="126206" y="255194"/>
                    <a:pt x="126206" y="258728"/>
                  </a:cubicBezTo>
                  <a:close/>
                  <a:moveTo>
                    <a:pt x="164068" y="100965"/>
                  </a:moveTo>
                  <a:lnTo>
                    <a:pt x="164068" y="12621"/>
                  </a:lnTo>
                  <a:lnTo>
                    <a:pt x="176689" y="12621"/>
                  </a:lnTo>
                  <a:lnTo>
                    <a:pt x="176689" y="0"/>
                  </a:lnTo>
                  <a:lnTo>
                    <a:pt x="164068" y="0"/>
                  </a:lnTo>
                  <a:lnTo>
                    <a:pt x="126206" y="0"/>
                  </a:lnTo>
                  <a:lnTo>
                    <a:pt x="88344" y="0"/>
                  </a:lnTo>
                  <a:lnTo>
                    <a:pt x="75724" y="0"/>
                  </a:lnTo>
                  <a:lnTo>
                    <a:pt x="75724" y="12621"/>
                  </a:lnTo>
                  <a:lnTo>
                    <a:pt x="88344" y="12621"/>
                  </a:lnTo>
                  <a:lnTo>
                    <a:pt x="88344" y="100965"/>
                  </a:lnTo>
                  <a:cubicBezTo>
                    <a:pt x="88344" y="100965"/>
                    <a:pt x="0" y="227171"/>
                    <a:pt x="0" y="265033"/>
                  </a:cubicBezTo>
                  <a:cubicBezTo>
                    <a:pt x="0" y="302905"/>
                    <a:pt x="37862" y="302905"/>
                    <a:pt x="37862" y="302905"/>
                  </a:cubicBezTo>
                  <a:lnTo>
                    <a:pt x="126206" y="302905"/>
                  </a:lnTo>
                  <a:lnTo>
                    <a:pt x="214551" y="302905"/>
                  </a:lnTo>
                  <a:cubicBezTo>
                    <a:pt x="214551" y="302905"/>
                    <a:pt x="252413" y="302905"/>
                    <a:pt x="252413" y="265033"/>
                  </a:cubicBezTo>
                  <a:cubicBezTo>
                    <a:pt x="252413" y="227171"/>
                    <a:pt x="164068" y="100965"/>
                    <a:pt x="164068" y="100965"/>
                  </a:cubicBezTo>
                  <a:close/>
                  <a:moveTo>
                    <a:pt x="75600" y="151447"/>
                  </a:moveTo>
                  <a:lnTo>
                    <a:pt x="176803" y="151447"/>
                  </a:lnTo>
                  <a:cubicBezTo>
                    <a:pt x="197644" y="182499"/>
                    <a:pt x="227171" y="229695"/>
                    <a:pt x="227171" y="248488"/>
                  </a:cubicBezTo>
                  <a:cubicBezTo>
                    <a:pt x="227171" y="277654"/>
                    <a:pt x="196882" y="277654"/>
                    <a:pt x="196882" y="277654"/>
                  </a:cubicBezTo>
                  <a:lnTo>
                    <a:pt x="126206" y="277654"/>
                  </a:lnTo>
                  <a:lnTo>
                    <a:pt x="55540" y="277654"/>
                  </a:lnTo>
                  <a:cubicBezTo>
                    <a:pt x="55540" y="277654"/>
                    <a:pt x="25241" y="277654"/>
                    <a:pt x="25241" y="248488"/>
                  </a:cubicBezTo>
                  <a:cubicBezTo>
                    <a:pt x="25241" y="229695"/>
                    <a:pt x="54769" y="182499"/>
                    <a:pt x="75600" y="151447"/>
                  </a:cubicBezTo>
                  <a:close/>
                </a:path>
              </a:pathLst>
            </a:custGeom>
            <a:solidFill>
              <a:srgbClr val="000000">
                <a:alpha val="40000"/>
              </a:srgbClr>
            </a:solidFill>
          </p:spPr>
          <p:txBody>
            <a:bodyPr/>
            <a:lstStyle/>
            <a:p>
              <a:endParaRPr lang="nl-BE"/>
            </a:p>
          </p:txBody>
        </p:sp>
      </p:grpSp>
      <p:grpSp>
        <p:nvGrpSpPr>
          <p:cNvPr id="91" name="Group 91"/>
          <p:cNvGrpSpPr/>
          <p:nvPr/>
        </p:nvGrpSpPr>
        <p:grpSpPr>
          <a:xfrm rot="21600000">
            <a:off x="6633210" y="3206116"/>
            <a:ext cx="480060" cy="411480"/>
            <a:chOff x="4257675" y="2671763"/>
            <a:chExt cx="400050" cy="342900"/>
          </a:xfrm>
        </p:grpSpPr>
        <p:sp>
          <p:nvSpPr>
            <p:cNvPr id="90" name="Freeform 90"/>
            <p:cNvSpPr/>
            <p:nvPr/>
          </p:nvSpPr>
          <p:spPr>
            <a:xfrm>
              <a:off x="4257675" y="2671763"/>
              <a:ext cx="400050" cy="342900"/>
            </a:xfrm>
            <a:custGeom>
              <a:avLst/>
              <a:gdLst/>
              <a:ahLst/>
              <a:cxnLst/>
              <a:rect l="0" t="0" r="0" b="0"/>
              <a:pathLst>
                <a:path w="302895" h="262052">
                  <a:moveTo>
                    <a:pt x="141694" y="205426"/>
                  </a:moveTo>
                  <a:cubicBezTo>
                    <a:pt x="141018" y="205426"/>
                    <a:pt x="140370" y="205578"/>
                    <a:pt x="139779" y="205807"/>
                  </a:cubicBezTo>
                  <a:cubicBezTo>
                    <a:pt x="143637" y="200235"/>
                    <a:pt x="146409" y="194034"/>
                    <a:pt x="147237" y="187585"/>
                  </a:cubicBezTo>
                  <a:cubicBezTo>
                    <a:pt x="152457" y="186042"/>
                    <a:pt x="158239" y="182232"/>
                    <a:pt x="158239" y="176298"/>
                  </a:cubicBezTo>
                  <a:lnTo>
                    <a:pt x="158239" y="162344"/>
                  </a:lnTo>
                  <a:cubicBezTo>
                    <a:pt x="158239" y="155286"/>
                    <a:pt x="155219" y="151667"/>
                    <a:pt x="148057" y="150638"/>
                  </a:cubicBezTo>
                  <a:lnTo>
                    <a:pt x="148057" y="141437"/>
                  </a:lnTo>
                  <a:cubicBezTo>
                    <a:pt x="148057" y="121291"/>
                    <a:pt x="136550" y="110195"/>
                    <a:pt x="115643" y="110195"/>
                  </a:cubicBezTo>
                  <a:cubicBezTo>
                    <a:pt x="103041" y="110195"/>
                    <a:pt x="90716" y="114252"/>
                    <a:pt x="87354" y="115443"/>
                  </a:cubicBezTo>
                  <a:cubicBezTo>
                    <a:pt x="74524" y="115900"/>
                    <a:pt x="66608" y="125768"/>
                    <a:pt x="66608" y="141437"/>
                  </a:cubicBezTo>
                  <a:lnTo>
                    <a:pt x="66608" y="151809"/>
                  </a:lnTo>
                  <a:cubicBezTo>
                    <a:pt x="61808" y="153753"/>
                    <a:pt x="56426" y="157124"/>
                    <a:pt x="56426" y="162344"/>
                  </a:cubicBezTo>
                  <a:lnTo>
                    <a:pt x="56426" y="176298"/>
                  </a:lnTo>
                  <a:cubicBezTo>
                    <a:pt x="56426" y="181146"/>
                    <a:pt x="59541" y="185433"/>
                    <a:pt x="63884" y="187328"/>
                  </a:cubicBezTo>
                  <a:cubicBezTo>
                    <a:pt x="64522" y="193948"/>
                    <a:pt x="66818" y="200158"/>
                    <a:pt x="70114" y="205683"/>
                  </a:cubicBezTo>
                  <a:cubicBezTo>
                    <a:pt x="49959" y="207035"/>
                    <a:pt x="36071" y="222085"/>
                    <a:pt x="36071" y="243469"/>
                  </a:cubicBezTo>
                  <a:lnTo>
                    <a:pt x="36071" y="256975"/>
                  </a:lnTo>
                  <a:cubicBezTo>
                    <a:pt x="36071" y="259785"/>
                    <a:pt x="38348" y="262052"/>
                    <a:pt x="41158" y="262052"/>
                  </a:cubicBezTo>
                  <a:cubicBezTo>
                    <a:pt x="43977" y="262052"/>
                    <a:pt x="46253" y="259785"/>
                    <a:pt x="46253" y="256975"/>
                  </a:cubicBezTo>
                  <a:lnTo>
                    <a:pt x="46253" y="243469"/>
                  </a:lnTo>
                  <a:cubicBezTo>
                    <a:pt x="46253" y="226543"/>
                    <a:pt x="56740" y="215598"/>
                    <a:pt x="72981" y="215598"/>
                  </a:cubicBezTo>
                  <a:cubicBezTo>
                    <a:pt x="74352" y="215598"/>
                    <a:pt x="75571" y="215046"/>
                    <a:pt x="76495" y="214170"/>
                  </a:cubicBezTo>
                  <a:cubicBezTo>
                    <a:pt x="83772" y="221656"/>
                    <a:pt x="93450" y="226428"/>
                    <a:pt x="103775" y="226428"/>
                  </a:cubicBezTo>
                  <a:cubicBezTo>
                    <a:pt x="116167" y="226428"/>
                    <a:pt x="128368" y="219618"/>
                    <a:pt x="136741" y="209855"/>
                  </a:cubicBezTo>
                  <a:cubicBezTo>
                    <a:pt x="136712" y="210083"/>
                    <a:pt x="136608" y="210283"/>
                    <a:pt x="136608" y="210522"/>
                  </a:cubicBezTo>
                  <a:cubicBezTo>
                    <a:pt x="136608" y="213331"/>
                    <a:pt x="138884" y="215598"/>
                    <a:pt x="141694" y="215598"/>
                  </a:cubicBezTo>
                  <a:cubicBezTo>
                    <a:pt x="157944" y="215598"/>
                    <a:pt x="168431" y="226533"/>
                    <a:pt x="168431" y="243469"/>
                  </a:cubicBezTo>
                  <a:lnTo>
                    <a:pt x="168431" y="256975"/>
                  </a:lnTo>
                  <a:cubicBezTo>
                    <a:pt x="168431" y="259785"/>
                    <a:pt x="170698" y="262052"/>
                    <a:pt x="173507" y="262052"/>
                  </a:cubicBezTo>
                  <a:cubicBezTo>
                    <a:pt x="176317" y="262052"/>
                    <a:pt x="178603" y="259785"/>
                    <a:pt x="178603" y="256975"/>
                  </a:cubicBezTo>
                  <a:lnTo>
                    <a:pt x="178603" y="243469"/>
                  </a:lnTo>
                  <a:cubicBezTo>
                    <a:pt x="178613" y="221066"/>
                    <a:pt x="163430" y="205426"/>
                    <a:pt x="141694" y="205426"/>
                  </a:cubicBezTo>
                  <a:close/>
                  <a:moveTo>
                    <a:pt x="103784" y="216227"/>
                  </a:moveTo>
                  <a:cubicBezTo>
                    <a:pt x="88135" y="216227"/>
                    <a:pt x="73876" y="200511"/>
                    <a:pt x="73876" y="183242"/>
                  </a:cubicBezTo>
                  <a:cubicBezTo>
                    <a:pt x="73876" y="180432"/>
                    <a:pt x="71599" y="178165"/>
                    <a:pt x="68790" y="178165"/>
                  </a:cubicBezTo>
                  <a:cubicBezTo>
                    <a:pt x="67666" y="178165"/>
                    <a:pt x="66618" y="177251"/>
                    <a:pt x="66618" y="176289"/>
                  </a:cubicBezTo>
                  <a:lnTo>
                    <a:pt x="66618" y="163325"/>
                  </a:lnTo>
                  <a:cubicBezTo>
                    <a:pt x="67751" y="162401"/>
                    <a:pt x="70666" y="161039"/>
                    <a:pt x="73190" y="160258"/>
                  </a:cubicBezTo>
                  <a:cubicBezTo>
                    <a:pt x="75333" y="159601"/>
                    <a:pt x="76791" y="157629"/>
                    <a:pt x="76791" y="155400"/>
                  </a:cubicBezTo>
                  <a:lnTo>
                    <a:pt x="76791" y="141427"/>
                  </a:lnTo>
                  <a:cubicBezTo>
                    <a:pt x="76791" y="135512"/>
                    <a:pt x="78286" y="125597"/>
                    <a:pt x="88297" y="125597"/>
                  </a:cubicBezTo>
                  <a:cubicBezTo>
                    <a:pt x="88916" y="125597"/>
                    <a:pt x="89535" y="125482"/>
                    <a:pt x="90116" y="125254"/>
                  </a:cubicBezTo>
                  <a:cubicBezTo>
                    <a:pt x="90249" y="125206"/>
                    <a:pt x="103127" y="120348"/>
                    <a:pt x="115643" y="120348"/>
                  </a:cubicBezTo>
                  <a:cubicBezTo>
                    <a:pt x="130816" y="120348"/>
                    <a:pt x="137884" y="127044"/>
                    <a:pt x="137884" y="141418"/>
                  </a:cubicBezTo>
                  <a:lnTo>
                    <a:pt x="137884" y="155381"/>
                  </a:lnTo>
                  <a:cubicBezTo>
                    <a:pt x="137884" y="158191"/>
                    <a:pt x="140160" y="160468"/>
                    <a:pt x="142970" y="160468"/>
                  </a:cubicBezTo>
                  <a:cubicBezTo>
                    <a:pt x="146399" y="160458"/>
                    <a:pt x="147771" y="160858"/>
                    <a:pt x="148019" y="160744"/>
                  </a:cubicBezTo>
                  <a:cubicBezTo>
                    <a:pt x="148057" y="161134"/>
                    <a:pt x="148057" y="161792"/>
                    <a:pt x="148057" y="162325"/>
                  </a:cubicBezTo>
                  <a:lnTo>
                    <a:pt x="148199" y="175622"/>
                  </a:lnTo>
                  <a:cubicBezTo>
                    <a:pt x="147618" y="176593"/>
                    <a:pt x="144294" y="178175"/>
                    <a:pt x="142427" y="178175"/>
                  </a:cubicBezTo>
                  <a:cubicBezTo>
                    <a:pt x="139617" y="178175"/>
                    <a:pt x="137341" y="180442"/>
                    <a:pt x="137341" y="183251"/>
                  </a:cubicBezTo>
                  <a:cubicBezTo>
                    <a:pt x="137341" y="199587"/>
                    <a:pt x="120415" y="216227"/>
                    <a:pt x="103784" y="216227"/>
                  </a:cubicBezTo>
                  <a:close/>
                  <a:moveTo>
                    <a:pt x="220713" y="206426"/>
                  </a:moveTo>
                  <a:cubicBezTo>
                    <a:pt x="234029" y="198501"/>
                    <a:pt x="242735" y="187395"/>
                    <a:pt x="246698" y="179461"/>
                  </a:cubicBezTo>
                  <a:cubicBezTo>
                    <a:pt x="247479" y="177898"/>
                    <a:pt x="247402" y="176051"/>
                    <a:pt x="246497" y="174555"/>
                  </a:cubicBezTo>
                  <a:cubicBezTo>
                    <a:pt x="241964" y="167021"/>
                    <a:pt x="234325" y="153238"/>
                    <a:pt x="233153" y="148266"/>
                  </a:cubicBezTo>
                  <a:cubicBezTo>
                    <a:pt x="226400" y="119682"/>
                    <a:pt x="208912" y="102622"/>
                    <a:pt x="186376" y="102622"/>
                  </a:cubicBezTo>
                  <a:cubicBezTo>
                    <a:pt x="179737" y="102622"/>
                    <a:pt x="173431" y="104108"/>
                    <a:pt x="167640" y="107061"/>
                  </a:cubicBezTo>
                  <a:cubicBezTo>
                    <a:pt x="165144" y="108337"/>
                    <a:pt x="164135" y="111404"/>
                    <a:pt x="165421" y="113909"/>
                  </a:cubicBezTo>
                  <a:cubicBezTo>
                    <a:pt x="166716" y="116424"/>
                    <a:pt x="169802" y="117396"/>
                    <a:pt x="172260" y="116129"/>
                  </a:cubicBezTo>
                  <a:cubicBezTo>
                    <a:pt x="176613" y="113919"/>
                    <a:pt x="181356" y="112795"/>
                    <a:pt x="186376" y="112795"/>
                  </a:cubicBezTo>
                  <a:cubicBezTo>
                    <a:pt x="211598" y="112795"/>
                    <a:pt x="220570" y="139246"/>
                    <a:pt x="223256" y="150619"/>
                  </a:cubicBezTo>
                  <a:cubicBezTo>
                    <a:pt x="224838" y="157315"/>
                    <a:pt x="232829" y="171383"/>
                    <a:pt x="236296" y="177298"/>
                  </a:cubicBezTo>
                  <a:cubicBezTo>
                    <a:pt x="229419" y="188976"/>
                    <a:pt x="212227" y="206064"/>
                    <a:pt x="184709" y="206064"/>
                  </a:cubicBezTo>
                  <a:cubicBezTo>
                    <a:pt x="181889" y="206064"/>
                    <a:pt x="179622" y="208340"/>
                    <a:pt x="179622" y="211150"/>
                  </a:cubicBezTo>
                  <a:cubicBezTo>
                    <a:pt x="179622" y="213970"/>
                    <a:pt x="181889" y="216237"/>
                    <a:pt x="184709" y="216237"/>
                  </a:cubicBezTo>
                  <a:cubicBezTo>
                    <a:pt x="185861" y="216237"/>
                    <a:pt x="186966" y="216141"/>
                    <a:pt x="188090" y="216094"/>
                  </a:cubicBezTo>
                  <a:cubicBezTo>
                    <a:pt x="188328" y="216132"/>
                    <a:pt x="188547" y="216237"/>
                    <a:pt x="188795" y="216237"/>
                  </a:cubicBezTo>
                  <a:lnTo>
                    <a:pt x="215132" y="216237"/>
                  </a:lnTo>
                  <a:cubicBezTo>
                    <a:pt x="231572" y="216237"/>
                    <a:pt x="249879" y="227419"/>
                    <a:pt x="249879" y="243469"/>
                  </a:cubicBezTo>
                  <a:lnTo>
                    <a:pt x="249879" y="256975"/>
                  </a:lnTo>
                  <a:cubicBezTo>
                    <a:pt x="249879" y="259785"/>
                    <a:pt x="252155" y="262052"/>
                    <a:pt x="254965" y="262052"/>
                  </a:cubicBezTo>
                  <a:cubicBezTo>
                    <a:pt x="257785" y="262052"/>
                    <a:pt x="260052" y="259785"/>
                    <a:pt x="260071" y="256975"/>
                  </a:cubicBezTo>
                  <a:lnTo>
                    <a:pt x="260071" y="243469"/>
                  </a:lnTo>
                  <a:cubicBezTo>
                    <a:pt x="260071" y="222999"/>
                    <a:pt x="240640" y="208731"/>
                    <a:pt x="220713" y="206426"/>
                  </a:cubicBezTo>
                  <a:close/>
                  <a:moveTo>
                    <a:pt x="277301" y="111033"/>
                  </a:moveTo>
                  <a:cubicBezTo>
                    <a:pt x="277397" y="109661"/>
                    <a:pt x="277454" y="108290"/>
                    <a:pt x="277454" y="106899"/>
                  </a:cubicBezTo>
                  <a:cubicBezTo>
                    <a:pt x="277454" y="47949"/>
                    <a:pt x="229514" y="0"/>
                    <a:pt x="170574" y="0"/>
                  </a:cubicBezTo>
                  <a:cubicBezTo>
                    <a:pt x="123120" y="0"/>
                    <a:pt x="81620" y="31194"/>
                    <a:pt x="68199" y="76371"/>
                  </a:cubicBezTo>
                  <a:cubicBezTo>
                    <a:pt x="30547" y="76667"/>
                    <a:pt x="0" y="107356"/>
                    <a:pt x="0" y="145028"/>
                  </a:cubicBezTo>
                  <a:cubicBezTo>
                    <a:pt x="0" y="164230"/>
                    <a:pt x="7353" y="181975"/>
                    <a:pt x="20736" y="194958"/>
                  </a:cubicBezTo>
                  <a:cubicBezTo>
                    <a:pt x="22765" y="196920"/>
                    <a:pt x="25975" y="196872"/>
                    <a:pt x="27937" y="194853"/>
                  </a:cubicBezTo>
                  <a:cubicBezTo>
                    <a:pt x="29889" y="192834"/>
                    <a:pt x="29851" y="189614"/>
                    <a:pt x="27832" y="187642"/>
                  </a:cubicBezTo>
                  <a:cubicBezTo>
                    <a:pt x="16450" y="176584"/>
                    <a:pt x="10192" y="161449"/>
                    <a:pt x="10192" y="144999"/>
                  </a:cubicBezTo>
                  <a:cubicBezTo>
                    <a:pt x="10192" y="112757"/>
                    <a:pt x="36452" y="86525"/>
                    <a:pt x="68751" y="86525"/>
                  </a:cubicBezTo>
                  <a:lnTo>
                    <a:pt x="69809" y="86639"/>
                  </a:lnTo>
                  <a:cubicBezTo>
                    <a:pt x="70456" y="86735"/>
                    <a:pt x="71114" y="86820"/>
                    <a:pt x="71780" y="86839"/>
                  </a:cubicBezTo>
                  <a:cubicBezTo>
                    <a:pt x="74143" y="86887"/>
                    <a:pt x="76324" y="85344"/>
                    <a:pt x="76914" y="83010"/>
                  </a:cubicBezTo>
                  <a:cubicBezTo>
                    <a:pt x="87821" y="40129"/>
                    <a:pt x="126340" y="10163"/>
                    <a:pt x="170574" y="10163"/>
                  </a:cubicBezTo>
                  <a:cubicBezTo>
                    <a:pt x="223876" y="10163"/>
                    <a:pt x="267262" y="53550"/>
                    <a:pt x="267262" y="106880"/>
                  </a:cubicBezTo>
                  <a:cubicBezTo>
                    <a:pt x="267262" y="108928"/>
                    <a:pt x="267119" y="110938"/>
                    <a:pt x="266919" y="113367"/>
                  </a:cubicBezTo>
                  <a:cubicBezTo>
                    <a:pt x="266786" y="115319"/>
                    <a:pt x="267776" y="117186"/>
                    <a:pt x="269491" y="118158"/>
                  </a:cubicBezTo>
                  <a:cubicBezTo>
                    <a:pt x="284026" y="126473"/>
                    <a:pt x="292713" y="141265"/>
                    <a:pt x="292713" y="157744"/>
                  </a:cubicBezTo>
                  <a:cubicBezTo>
                    <a:pt x="292713" y="176336"/>
                    <a:pt x="281607" y="192938"/>
                    <a:pt x="264404" y="200035"/>
                  </a:cubicBezTo>
                  <a:cubicBezTo>
                    <a:pt x="261823" y="201101"/>
                    <a:pt x="260585" y="204083"/>
                    <a:pt x="261652" y="206683"/>
                  </a:cubicBezTo>
                  <a:cubicBezTo>
                    <a:pt x="262452" y="208636"/>
                    <a:pt x="264366" y="209826"/>
                    <a:pt x="266357" y="209826"/>
                  </a:cubicBezTo>
                  <a:cubicBezTo>
                    <a:pt x="267005" y="209826"/>
                    <a:pt x="267681" y="209712"/>
                    <a:pt x="268310" y="209436"/>
                  </a:cubicBezTo>
                  <a:cubicBezTo>
                    <a:pt x="289331" y="200768"/>
                    <a:pt x="302895" y="180470"/>
                    <a:pt x="302895" y="157734"/>
                  </a:cubicBezTo>
                  <a:cubicBezTo>
                    <a:pt x="302895" y="138960"/>
                    <a:pt x="293160" y="121339"/>
                    <a:pt x="277301" y="111033"/>
                  </a:cubicBezTo>
                  <a:close/>
                </a:path>
              </a:pathLst>
            </a:custGeom>
            <a:solidFill>
              <a:srgbClr val="000000">
                <a:alpha val="40000"/>
              </a:srgbClr>
            </a:solidFill>
          </p:spPr>
          <p:txBody>
            <a:bodyPr/>
            <a:lstStyle/>
            <a:p>
              <a:endParaRPr lang="nl-BE"/>
            </a:p>
          </p:txBody>
        </p:sp>
      </p:grpSp>
      <p:grpSp>
        <p:nvGrpSpPr>
          <p:cNvPr id="93" name="Group 93"/>
          <p:cNvGrpSpPr/>
          <p:nvPr/>
        </p:nvGrpSpPr>
        <p:grpSpPr>
          <a:xfrm rot="21600000">
            <a:off x="2324100" y="2451736"/>
            <a:ext cx="480060" cy="411480"/>
            <a:chOff x="666750" y="2043113"/>
            <a:chExt cx="400050" cy="342900"/>
          </a:xfrm>
        </p:grpSpPr>
        <p:sp>
          <p:nvSpPr>
            <p:cNvPr id="92" name="Freeform 92"/>
            <p:cNvSpPr/>
            <p:nvPr/>
          </p:nvSpPr>
          <p:spPr>
            <a:xfrm>
              <a:off x="666750" y="2043113"/>
              <a:ext cx="400050" cy="342900"/>
            </a:xfrm>
            <a:custGeom>
              <a:avLst/>
              <a:gdLst/>
              <a:ahLst/>
              <a:cxnLst/>
              <a:rect l="0" t="0" r="0" b="0"/>
              <a:pathLst>
                <a:path w="302895" h="262052">
                  <a:moveTo>
                    <a:pt x="141694" y="205426"/>
                  </a:moveTo>
                  <a:cubicBezTo>
                    <a:pt x="141018" y="205426"/>
                    <a:pt x="140370" y="205578"/>
                    <a:pt x="139779" y="205807"/>
                  </a:cubicBezTo>
                  <a:cubicBezTo>
                    <a:pt x="143637" y="200235"/>
                    <a:pt x="146409" y="194034"/>
                    <a:pt x="147237" y="187585"/>
                  </a:cubicBezTo>
                  <a:cubicBezTo>
                    <a:pt x="152457" y="186042"/>
                    <a:pt x="158239" y="182232"/>
                    <a:pt x="158239" y="176298"/>
                  </a:cubicBezTo>
                  <a:lnTo>
                    <a:pt x="158239" y="162344"/>
                  </a:lnTo>
                  <a:cubicBezTo>
                    <a:pt x="158239" y="155286"/>
                    <a:pt x="155219" y="151667"/>
                    <a:pt x="148057" y="150638"/>
                  </a:cubicBezTo>
                  <a:lnTo>
                    <a:pt x="148057" y="141437"/>
                  </a:lnTo>
                  <a:cubicBezTo>
                    <a:pt x="148057" y="121291"/>
                    <a:pt x="136550" y="110195"/>
                    <a:pt x="115643" y="110195"/>
                  </a:cubicBezTo>
                  <a:cubicBezTo>
                    <a:pt x="103041" y="110195"/>
                    <a:pt x="90716" y="114252"/>
                    <a:pt x="87354" y="115443"/>
                  </a:cubicBezTo>
                  <a:cubicBezTo>
                    <a:pt x="74524" y="115900"/>
                    <a:pt x="66608" y="125768"/>
                    <a:pt x="66608" y="141437"/>
                  </a:cubicBezTo>
                  <a:lnTo>
                    <a:pt x="66608" y="151809"/>
                  </a:lnTo>
                  <a:cubicBezTo>
                    <a:pt x="61808" y="153753"/>
                    <a:pt x="56426" y="157124"/>
                    <a:pt x="56426" y="162344"/>
                  </a:cubicBezTo>
                  <a:lnTo>
                    <a:pt x="56426" y="176298"/>
                  </a:lnTo>
                  <a:cubicBezTo>
                    <a:pt x="56426" y="181146"/>
                    <a:pt x="59541" y="185433"/>
                    <a:pt x="63884" y="187328"/>
                  </a:cubicBezTo>
                  <a:cubicBezTo>
                    <a:pt x="64522" y="193948"/>
                    <a:pt x="66818" y="200158"/>
                    <a:pt x="70114" y="205683"/>
                  </a:cubicBezTo>
                  <a:cubicBezTo>
                    <a:pt x="49959" y="207035"/>
                    <a:pt x="36071" y="222085"/>
                    <a:pt x="36071" y="243469"/>
                  </a:cubicBezTo>
                  <a:lnTo>
                    <a:pt x="36071" y="256975"/>
                  </a:lnTo>
                  <a:cubicBezTo>
                    <a:pt x="36071" y="259785"/>
                    <a:pt x="38348" y="262052"/>
                    <a:pt x="41158" y="262052"/>
                  </a:cubicBezTo>
                  <a:cubicBezTo>
                    <a:pt x="43977" y="262052"/>
                    <a:pt x="46253" y="259785"/>
                    <a:pt x="46253" y="256975"/>
                  </a:cubicBezTo>
                  <a:lnTo>
                    <a:pt x="46253" y="243469"/>
                  </a:lnTo>
                  <a:cubicBezTo>
                    <a:pt x="46253" y="226543"/>
                    <a:pt x="56740" y="215598"/>
                    <a:pt x="72981" y="215598"/>
                  </a:cubicBezTo>
                  <a:cubicBezTo>
                    <a:pt x="74352" y="215598"/>
                    <a:pt x="75571" y="215046"/>
                    <a:pt x="76495" y="214170"/>
                  </a:cubicBezTo>
                  <a:cubicBezTo>
                    <a:pt x="83772" y="221656"/>
                    <a:pt x="93450" y="226428"/>
                    <a:pt x="103775" y="226428"/>
                  </a:cubicBezTo>
                  <a:cubicBezTo>
                    <a:pt x="116167" y="226428"/>
                    <a:pt x="128368" y="219618"/>
                    <a:pt x="136741" y="209855"/>
                  </a:cubicBezTo>
                  <a:cubicBezTo>
                    <a:pt x="136712" y="210083"/>
                    <a:pt x="136608" y="210283"/>
                    <a:pt x="136608" y="210522"/>
                  </a:cubicBezTo>
                  <a:cubicBezTo>
                    <a:pt x="136608" y="213331"/>
                    <a:pt x="138884" y="215598"/>
                    <a:pt x="141694" y="215598"/>
                  </a:cubicBezTo>
                  <a:cubicBezTo>
                    <a:pt x="157944" y="215598"/>
                    <a:pt x="168431" y="226533"/>
                    <a:pt x="168431" y="243469"/>
                  </a:cubicBezTo>
                  <a:lnTo>
                    <a:pt x="168431" y="256975"/>
                  </a:lnTo>
                  <a:cubicBezTo>
                    <a:pt x="168431" y="259785"/>
                    <a:pt x="170698" y="262052"/>
                    <a:pt x="173507" y="262052"/>
                  </a:cubicBezTo>
                  <a:cubicBezTo>
                    <a:pt x="176317" y="262052"/>
                    <a:pt x="178603" y="259785"/>
                    <a:pt x="178603" y="256975"/>
                  </a:cubicBezTo>
                  <a:lnTo>
                    <a:pt x="178603" y="243469"/>
                  </a:lnTo>
                  <a:cubicBezTo>
                    <a:pt x="178613" y="221066"/>
                    <a:pt x="163430" y="205426"/>
                    <a:pt x="141694" y="205426"/>
                  </a:cubicBezTo>
                  <a:close/>
                  <a:moveTo>
                    <a:pt x="103784" y="216227"/>
                  </a:moveTo>
                  <a:cubicBezTo>
                    <a:pt x="88135" y="216227"/>
                    <a:pt x="73876" y="200511"/>
                    <a:pt x="73876" y="183242"/>
                  </a:cubicBezTo>
                  <a:cubicBezTo>
                    <a:pt x="73876" y="180432"/>
                    <a:pt x="71599" y="178165"/>
                    <a:pt x="68790" y="178165"/>
                  </a:cubicBezTo>
                  <a:cubicBezTo>
                    <a:pt x="67666" y="178165"/>
                    <a:pt x="66618" y="177251"/>
                    <a:pt x="66618" y="176289"/>
                  </a:cubicBezTo>
                  <a:lnTo>
                    <a:pt x="66618" y="163325"/>
                  </a:lnTo>
                  <a:cubicBezTo>
                    <a:pt x="67751" y="162401"/>
                    <a:pt x="70666" y="161039"/>
                    <a:pt x="73190" y="160258"/>
                  </a:cubicBezTo>
                  <a:cubicBezTo>
                    <a:pt x="75333" y="159601"/>
                    <a:pt x="76791" y="157629"/>
                    <a:pt x="76791" y="155400"/>
                  </a:cubicBezTo>
                  <a:lnTo>
                    <a:pt x="76791" y="141427"/>
                  </a:lnTo>
                  <a:cubicBezTo>
                    <a:pt x="76791" y="135512"/>
                    <a:pt x="78286" y="125597"/>
                    <a:pt x="88297" y="125597"/>
                  </a:cubicBezTo>
                  <a:cubicBezTo>
                    <a:pt x="88916" y="125597"/>
                    <a:pt x="89535" y="125482"/>
                    <a:pt x="90116" y="125254"/>
                  </a:cubicBezTo>
                  <a:cubicBezTo>
                    <a:pt x="90249" y="125206"/>
                    <a:pt x="103127" y="120348"/>
                    <a:pt x="115643" y="120348"/>
                  </a:cubicBezTo>
                  <a:cubicBezTo>
                    <a:pt x="130816" y="120348"/>
                    <a:pt x="137884" y="127044"/>
                    <a:pt x="137884" y="141418"/>
                  </a:cubicBezTo>
                  <a:lnTo>
                    <a:pt x="137884" y="155381"/>
                  </a:lnTo>
                  <a:cubicBezTo>
                    <a:pt x="137884" y="158191"/>
                    <a:pt x="140160" y="160468"/>
                    <a:pt x="142970" y="160468"/>
                  </a:cubicBezTo>
                  <a:cubicBezTo>
                    <a:pt x="146399" y="160458"/>
                    <a:pt x="147771" y="160858"/>
                    <a:pt x="148019" y="160744"/>
                  </a:cubicBezTo>
                  <a:cubicBezTo>
                    <a:pt x="148057" y="161134"/>
                    <a:pt x="148057" y="161792"/>
                    <a:pt x="148057" y="162325"/>
                  </a:cubicBezTo>
                  <a:lnTo>
                    <a:pt x="148199" y="175622"/>
                  </a:lnTo>
                  <a:cubicBezTo>
                    <a:pt x="147618" y="176593"/>
                    <a:pt x="144294" y="178175"/>
                    <a:pt x="142427" y="178175"/>
                  </a:cubicBezTo>
                  <a:cubicBezTo>
                    <a:pt x="139617" y="178175"/>
                    <a:pt x="137341" y="180442"/>
                    <a:pt x="137341" y="183251"/>
                  </a:cubicBezTo>
                  <a:cubicBezTo>
                    <a:pt x="137341" y="199587"/>
                    <a:pt x="120415" y="216227"/>
                    <a:pt x="103784" y="216227"/>
                  </a:cubicBezTo>
                  <a:close/>
                  <a:moveTo>
                    <a:pt x="220713" y="206426"/>
                  </a:moveTo>
                  <a:cubicBezTo>
                    <a:pt x="234029" y="198501"/>
                    <a:pt x="242735" y="187395"/>
                    <a:pt x="246698" y="179461"/>
                  </a:cubicBezTo>
                  <a:cubicBezTo>
                    <a:pt x="247479" y="177898"/>
                    <a:pt x="247402" y="176051"/>
                    <a:pt x="246497" y="174555"/>
                  </a:cubicBezTo>
                  <a:cubicBezTo>
                    <a:pt x="241964" y="167021"/>
                    <a:pt x="234325" y="153238"/>
                    <a:pt x="233153" y="148266"/>
                  </a:cubicBezTo>
                  <a:cubicBezTo>
                    <a:pt x="226400" y="119682"/>
                    <a:pt x="208912" y="102622"/>
                    <a:pt x="186376" y="102622"/>
                  </a:cubicBezTo>
                  <a:cubicBezTo>
                    <a:pt x="179737" y="102622"/>
                    <a:pt x="173431" y="104108"/>
                    <a:pt x="167640" y="107061"/>
                  </a:cubicBezTo>
                  <a:cubicBezTo>
                    <a:pt x="165144" y="108337"/>
                    <a:pt x="164135" y="111404"/>
                    <a:pt x="165421" y="113909"/>
                  </a:cubicBezTo>
                  <a:cubicBezTo>
                    <a:pt x="166716" y="116424"/>
                    <a:pt x="169802" y="117396"/>
                    <a:pt x="172260" y="116129"/>
                  </a:cubicBezTo>
                  <a:cubicBezTo>
                    <a:pt x="176613" y="113919"/>
                    <a:pt x="181356" y="112795"/>
                    <a:pt x="186376" y="112795"/>
                  </a:cubicBezTo>
                  <a:cubicBezTo>
                    <a:pt x="211598" y="112795"/>
                    <a:pt x="220570" y="139246"/>
                    <a:pt x="223256" y="150619"/>
                  </a:cubicBezTo>
                  <a:cubicBezTo>
                    <a:pt x="224838" y="157315"/>
                    <a:pt x="232829" y="171383"/>
                    <a:pt x="236296" y="177298"/>
                  </a:cubicBezTo>
                  <a:cubicBezTo>
                    <a:pt x="229419" y="188976"/>
                    <a:pt x="212227" y="206064"/>
                    <a:pt x="184709" y="206064"/>
                  </a:cubicBezTo>
                  <a:cubicBezTo>
                    <a:pt x="181889" y="206064"/>
                    <a:pt x="179622" y="208340"/>
                    <a:pt x="179622" y="211150"/>
                  </a:cubicBezTo>
                  <a:cubicBezTo>
                    <a:pt x="179622" y="213970"/>
                    <a:pt x="181889" y="216237"/>
                    <a:pt x="184709" y="216237"/>
                  </a:cubicBezTo>
                  <a:cubicBezTo>
                    <a:pt x="185861" y="216237"/>
                    <a:pt x="186966" y="216141"/>
                    <a:pt x="188090" y="216094"/>
                  </a:cubicBezTo>
                  <a:cubicBezTo>
                    <a:pt x="188328" y="216132"/>
                    <a:pt x="188547" y="216237"/>
                    <a:pt x="188795" y="216237"/>
                  </a:cubicBezTo>
                  <a:lnTo>
                    <a:pt x="215132" y="216237"/>
                  </a:lnTo>
                  <a:cubicBezTo>
                    <a:pt x="231572" y="216237"/>
                    <a:pt x="249879" y="227419"/>
                    <a:pt x="249879" y="243469"/>
                  </a:cubicBezTo>
                  <a:lnTo>
                    <a:pt x="249879" y="256975"/>
                  </a:lnTo>
                  <a:cubicBezTo>
                    <a:pt x="249879" y="259785"/>
                    <a:pt x="252155" y="262052"/>
                    <a:pt x="254965" y="262052"/>
                  </a:cubicBezTo>
                  <a:cubicBezTo>
                    <a:pt x="257785" y="262052"/>
                    <a:pt x="260052" y="259785"/>
                    <a:pt x="260071" y="256975"/>
                  </a:cubicBezTo>
                  <a:lnTo>
                    <a:pt x="260071" y="243469"/>
                  </a:lnTo>
                  <a:cubicBezTo>
                    <a:pt x="260071" y="222999"/>
                    <a:pt x="240640" y="208731"/>
                    <a:pt x="220713" y="206426"/>
                  </a:cubicBezTo>
                  <a:close/>
                  <a:moveTo>
                    <a:pt x="277301" y="111033"/>
                  </a:moveTo>
                  <a:cubicBezTo>
                    <a:pt x="277397" y="109661"/>
                    <a:pt x="277454" y="108290"/>
                    <a:pt x="277454" y="106899"/>
                  </a:cubicBezTo>
                  <a:cubicBezTo>
                    <a:pt x="277454" y="47949"/>
                    <a:pt x="229514" y="0"/>
                    <a:pt x="170574" y="0"/>
                  </a:cubicBezTo>
                  <a:cubicBezTo>
                    <a:pt x="123120" y="0"/>
                    <a:pt x="81620" y="31194"/>
                    <a:pt x="68199" y="76371"/>
                  </a:cubicBezTo>
                  <a:cubicBezTo>
                    <a:pt x="30547" y="76667"/>
                    <a:pt x="0" y="107356"/>
                    <a:pt x="0" y="145028"/>
                  </a:cubicBezTo>
                  <a:cubicBezTo>
                    <a:pt x="0" y="164230"/>
                    <a:pt x="7353" y="181975"/>
                    <a:pt x="20736" y="194958"/>
                  </a:cubicBezTo>
                  <a:cubicBezTo>
                    <a:pt x="22765" y="196920"/>
                    <a:pt x="25975" y="196872"/>
                    <a:pt x="27937" y="194853"/>
                  </a:cubicBezTo>
                  <a:cubicBezTo>
                    <a:pt x="29889" y="192834"/>
                    <a:pt x="29851" y="189614"/>
                    <a:pt x="27832" y="187642"/>
                  </a:cubicBezTo>
                  <a:cubicBezTo>
                    <a:pt x="16450" y="176584"/>
                    <a:pt x="10192" y="161449"/>
                    <a:pt x="10192" y="144999"/>
                  </a:cubicBezTo>
                  <a:cubicBezTo>
                    <a:pt x="10192" y="112757"/>
                    <a:pt x="36452" y="86525"/>
                    <a:pt x="68751" y="86525"/>
                  </a:cubicBezTo>
                  <a:lnTo>
                    <a:pt x="69809" y="86639"/>
                  </a:lnTo>
                  <a:cubicBezTo>
                    <a:pt x="70456" y="86735"/>
                    <a:pt x="71114" y="86820"/>
                    <a:pt x="71780" y="86839"/>
                  </a:cubicBezTo>
                  <a:cubicBezTo>
                    <a:pt x="74143" y="86887"/>
                    <a:pt x="76324" y="85344"/>
                    <a:pt x="76914" y="83010"/>
                  </a:cubicBezTo>
                  <a:cubicBezTo>
                    <a:pt x="87821" y="40129"/>
                    <a:pt x="126340" y="10163"/>
                    <a:pt x="170574" y="10163"/>
                  </a:cubicBezTo>
                  <a:cubicBezTo>
                    <a:pt x="223876" y="10163"/>
                    <a:pt x="267262" y="53550"/>
                    <a:pt x="267262" y="106880"/>
                  </a:cubicBezTo>
                  <a:cubicBezTo>
                    <a:pt x="267262" y="108928"/>
                    <a:pt x="267119" y="110938"/>
                    <a:pt x="266919" y="113367"/>
                  </a:cubicBezTo>
                  <a:cubicBezTo>
                    <a:pt x="266786" y="115319"/>
                    <a:pt x="267776" y="117186"/>
                    <a:pt x="269491" y="118158"/>
                  </a:cubicBezTo>
                  <a:cubicBezTo>
                    <a:pt x="284026" y="126473"/>
                    <a:pt x="292713" y="141265"/>
                    <a:pt x="292713" y="157744"/>
                  </a:cubicBezTo>
                  <a:cubicBezTo>
                    <a:pt x="292713" y="176336"/>
                    <a:pt x="281607" y="192938"/>
                    <a:pt x="264404" y="200035"/>
                  </a:cubicBezTo>
                  <a:cubicBezTo>
                    <a:pt x="261823" y="201101"/>
                    <a:pt x="260585" y="204083"/>
                    <a:pt x="261652" y="206683"/>
                  </a:cubicBezTo>
                  <a:cubicBezTo>
                    <a:pt x="262452" y="208636"/>
                    <a:pt x="264366" y="209826"/>
                    <a:pt x="266357" y="209826"/>
                  </a:cubicBezTo>
                  <a:cubicBezTo>
                    <a:pt x="267005" y="209826"/>
                    <a:pt x="267681" y="209712"/>
                    <a:pt x="268310" y="209436"/>
                  </a:cubicBezTo>
                  <a:cubicBezTo>
                    <a:pt x="289331" y="200768"/>
                    <a:pt x="302895" y="180470"/>
                    <a:pt x="302895" y="157734"/>
                  </a:cubicBezTo>
                  <a:cubicBezTo>
                    <a:pt x="302895" y="138960"/>
                    <a:pt x="293160" y="121339"/>
                    <a:pt x="277301" y="111033"/>
                  </a:cubicBezTo>
                  <a:close/>
                </a:path>
              </a:pathLst>
            </a:custGeom>
            <a:solidFill>
              <a:srgbClr val="000000">
                <a:alpha val="40000"/>
              </a:srgbClr>
            </a:solidFill>
          </p:spPr>
          <p:txBody>
            <a:bodyPr/>
            <a:lstStyle/>
            <a:p>
              <a:endParaRPr lang="nl-BE"/>
            </a:p>
          </p:txBody>
        </p:sp>
      </p:grpSp>
      <p:grpSp>
        <p:nvGrpSpPr>
          <p:cNvPr id="95" name="Group 95"/>
          <p:cNvGrpSpPr/>
          <p:nvPr/>
        </p:nvGrpSpPr>
        <p:grpSpPr>
          <a:xfrm rot="21600000">
            <a:off x="6724650" y="2297430"/>
            <a:ext cx="480060" cy="411480"/>
            <a:chOff x="4333875" y="1914525"/>
            <a:chExt cx="400050" cy="342900"/>
          </a:xfrm>
        </p:grpSpPr>
        <p:sp>
          <p:nvSpPr>
            <p:cNvPr id="94" name="Freeform 94"/>
            <p:cNvSpPr/>
            <p:nvPr/>
          </p:nvSpPr>
          <p:spPr>
            <a:xfrm>
              <a:off x="4333875" y="1914525"/>
              <a:ext cx="400050" cy="342900"/>
            </a:xfrm>
            <a:custGeom>
              <a:avLst/>
              <a:gdLst/>
              <a:ahLst/>
              <a:cxnLst/>
              <a:rect l="0" t="0" r="0" b="0"/>
              <a:pathLst>
                <a:path w="302905" h="256299">
                  <a:moveTo>
                    <a:pt x="61274" y="244421"/>
                  </a:moveTo>
                  <a:cubicBezTo>
                    <a:pt x="33776" y="244421"/>
                    <a:pt x="11420" y="222037"/>
                    <a:pt x="11420" y="194558"/>
                  </a:cubicBezTo>
                  <a:cubicBezTo>
                    <a:pt x="11420" y="167059"/>
                    <a:pt x="33785" y="144694"/>
                    <a:pt x="61274" y="144694"/>
                  </a:cubicBezTo>
                  <a:cubicBezTo>
                    <a:pt x="88878" y="144694"/>
                    <a:pt x="111128" y="167068"/>
                    <a:pt x="111128" y="194558"/>
                  </a:cubicBezTo>
                  <a:cubicBezTo>
                    <a:pt x="111128" y="222047"/>
                    <a:pt x="88887" y="244421"/>
                    <a:pt x="61274" y="244421"/>
                  </a:cubicBezTo>
                  <a:close/>
                  <a:moveTo>
                    <a:pt x="0" y="194558"/>
                  </a:moveTo>
                  <a:cubicBezTo>
                    <a:pt x="0" y="228333"/>
                    <a:pt x="27499" y="255718"/>
                    <a:pt x="61284" y="255718"/>
                  </a:cubicBezTo>
                  <a:cubicBezTo>
                    <a:pt x="95069" y="255718"/>
                    <a:pt x="122568" y="228333"/>
                    <a:pt x="122568" y="194558"/>
                  </a:cubicBezTo>
                  <a:cubicBezTo>
                    <a:pt x="122568" y="160772"/>
                    <a:pt x="95069" y="133398"/>
                    <a:pt x="61284" y="133398"/>
                  </a:cubicBezTo>
                  <a:cubicBezTo>
                    <a:pt x="27499" y="133398"/>
                    <a:pt x="0" y="160772"/>
                    <a:pt x="0" y="194558"/>
                  </a:cubicBezTo>
                  <a:close/>
                  <a:moveTo>
                    <a:pt x="241621" y="245002"/>
                  </a:moveTo>
                  <a:cubicBezTo>
                    <a:pt x="214122" y="245002"/>
                    <a:pt x="191643" y="222637"/>
                    <a:pt x="191643" y="195139"/>
                  </a:cubicBezTo>
                  <a:cubicBezTo>
                    <a:pt x="191643" y="167640"/>
                    <a:pt x="214122" y="145285"/>
                    <a:pt x="241621" y="145285"/>
                  </a:cubicBezTo>
                  <a:cubicBezTo>
                    <a:pt x="269110" y="145285"/>
                    <a:pt x="291475" y="167650"/>
                    <a:pt x="291475" y="195139"/>
                  </a:cubicBezTo>
                  <a:cubicBezTo>
                    <a:pt x="291475" y="222637"/>
                    <a:pt x="269110" y="245002"/>
                    <a:pt x="241621" y="245002"/>
                  </a:cubicBezTo>
                  <a:close/>
                  <a:moveTo>
                    <a:pt x="180346" y="195129"/>
                  </a:moveTo>
                  <a:cubicBezTo>
                    <a:pt x="180346" y="228924"/>
                    <a:pt x="207835" y="256299"/>
                    <a:pt x="241621" y="256299"/>
                  </a:cubicBezTo>
                  <a:cubicBezTo>
                    <a:pt x="275415" y="256299"/>
                    <a:pt x="302905" y="228924"/>
                    <a:pt x="302905" y="195129"/>
                  </a:cubicBezTo>
                  <a:cubicBezTo>
                    <a:pt x="302905" y="161344"/>
                    <a:pt x="275415" y="134083"/>
                    <a:pt x="241621" y="134083"/>
                  </a:cubicBezTo>
                  <a:cubicBezTo>
                    <a:pt x="207835" y="134083"/>
                    <a:pt x="180346" y="161344"/>
                    <a:pt x="180346" y="195129"/>
                  </a:cubicBezTo>
                  <a:close/>
                  <a:moveTo>
                    <a:pt x="180461" y="45891"/>
                  </a:moveTo>
                  <a:cubicBezTo>
                    <a:pt x="193157" y="45891"/>
                    <a:pt x="203530" y="35643"/>
                    <a:pt x="203530" y="22946"/>
                  </a:cubicBezTo>
                  <a:cubicBezTo>
                    <a:pt x="203530" y="10363"/>
                    <a:pt x="193157" y="0"/>
                    <a:pt x="180461" y="0"/>
                  </a:cubicBezTo>
                  <a:cubicBezTo>
                    <a:pt x="167754" y="0"/>
                    <a:pt x="157382" y="10363"/>
                    <a:pt x="157382" y="22946"/>
                  </a:cubicBezTo>
                  <a:cubicBezTo>
                    <a:pt x="157382" y="35652"/>
                    <a:pt x="167754" y="45891"/>
                    <a:pt x="180461" y="45891"/>
                  </a:cubicBezTo>
                  <a:close/>
                  <a:moveTo>
                    <a:pt x="181394" y="104851"/>
                  </a:moveTo>
                  <a:lnTo>
                    <a:pt x="226019" y="104851"/>
                  </a:lnTo>
                  <a:cubicBezTo>
                    <a:pt x="239763" y="104851"/>
                    <a:pt x="239763" y="81553"/>
                    <a:pt x="226019" y="81553"/>
                  </a:cubicBezTo>
                  <a:lnTo>
                    <a:pt x="187566" y="81553"/>
                  </a:lnTo>
                  <a:lnTo>
                    <a:pt x="162296" y="42062"/>
                  </a:lnTo>
                  <a:cubicBezTo>
                    <a:pt x="162296" y="42062"/>
                    <a:pt x="156934" y="35300"/>
                    <a:pt x="146675" y="35300"/>
                  </a:cubicBezTo>
                  <a:cubicBezTo>
                    <a:pt x="146675" y="35300"/>
                    <a:pt x="138293" y="34261"/>
                    <a:pt x="132226" y="41119"/>
                  </a:cubicBezTo>
                  <a:lnTo>
                    <a:pt x="83420" y="89811"/>
                  </a:lnTo>
                  <a:cubicBezTo>
                    <a:pt x="80391" y="93183"/>
                    <a:pt x="78524" y="97746"/>
                    <a:pt x="78524" y="102641"/>
                  </a:cubicBezTo>
                  <a:cubicBezTo>
                    <a:pt x="78524" y="109852"/>
                    <a:pt x="84230" y="116138"/>
                    <a:pt x="90173" y="119520"/>
                  </a:cubicBezTo>
                  <a:lnTo>
                    <a:pt x="139798" y="147018"/>
                  </a:lnTo>
                  <a:lnTo>
                    <a:pt x="139798" y="198739"/>
                  </a:lnTo>
                  <a:cubicBezTo>
                    <a:pt x="139798" y="206083"/>
                    <a:pt x="144113" y="212141"/>
                    <a:pt x="151562" y="212141"/>
                  </a:cubicBezTo>
                  <a:cubicBezTo>
                    <a:pt x="158906" y="212141"/>
                    <a:pt x="163097" y="206073"/>
                    <a:pt x="163097" y="198739"/>
                  </a:cubicBezTo>
                  <a:lnTo>
                    <a:pt x="163097" y="134083"/>
                  </a:lnTo>
                  <a:cubicBezTo>
                    <a:pt x="163097" y="134083"/>
                    <a:pt x="164849" y="123835"/>
                    <a:pt x="153076" y="118120"/>
                  </a:cubicBezTo>
                  <a:lnTo>
                    <a:pt x="126044" y="103099"/>
                  </a:lnTo>
                  <a:lnTo>
                    <a:pt x="156924" y="72571"/>
                  </a:lnTo>
                  <a:lnTo>
                    <a:pt x="171831" y="95993"/>
                  </a:lnTo>
                  <a:cubicBezTo>
                    <a:pt x="174517" y="100174"/>
                    <a:pt x="178127" y="104956"/>
                    <a:pt x="181394" y="104851"/>
                  </a:cubicBezTo>
                  <a:close/>
                </a:path>
              </a:pathLst>
            </a:custGeom>
            <a:solidFill>
              <a:srgbClr val="000000">
                <a:alpha val="40000"/>
              </a:srgbClr>
            </a:solidFill>
          </p:spPr>
          <p:txBody>
            <a:bodyPr/>
            <a:lstStyle/>
            <a:p>
              <a:endParaRPr lang="nl-BE"/>
            </a:p>
          </p:txBody>
        </p:sp>
      </p:grpSp>
      <p:grpSp>
        <p:nvGrpSpPr>
          <p:cNvPr id="97" name="Group 97"/>
          <p:cNvGrpSpPr/>
          <p:nvPr/>
        </p:nvGrpSpPr>
        <p:grpSpPr>
          <a:xfrm rot="21600000">
            <a:off x="2324100" y="3063240"/>
            <a:ext cx="480060" cy="411480"/>
            <a:chOff x="666750" y="2552700"/>
            <a:chExt cx="400050" cy="342900"/>
          </a:xfrm>
        </p:grpSpPr>
        <p:sp>
          <p:nvSpPr>
            <p:cNvPr id="96" name="Freeform 96"/>
            <p:cNvSpPr/>
            <p:nvPr/>
          </p:nvSpPr>
          <p:spPr>
            <a:xfrm>
              <a:off x="666750" y="2552700"/>
              <a:ext cx="400050" cy="342900"/>
            </a:xfrm>
            <a:custGeom>
              <a:avLst/>
              <a:gdLst/>
              <a:ahLst/>
              <a:cxnLst/>
              <a:rect l="0" t="0" r="0" b="0"/>
              <a:pathLst>
                <a:path w="302905" h="256299">
                  <a:moveTo>
                    <a:pt x="61274" y="244421"/>
                  </a:moveTo>
                  <a:cubicBezTo>
                    <a:pt x="33776" y="244421"/>
                    <a:pt x="11420" y="222037"/>
                    <a:pt x="11420" y="194558"/>
                  </a:cubicBezTo>
                  <a:cubicBezTo>
                    <a:pt x="11420" y="167059"/>
                    <a:pt x="33785" y="144694"/>
                    <a:pt x="61274" y="144694"/>
                  </a:cubicBezTo>
                  <a:cubicBezTo>
                    <a:pt x="88878" y="144694"/>
                    <a:pt x="111128" y="167068"/>
                    <a:pt x="111128" y="194558"/>
                  </a:cubicBezTo>
                  <a:cubicBezTo>
                    <a:pt x="111128" y="222047"/>
                    <a:pt x="88887" y="244421"/>
                    <a:pt x="61274" y="244421"/>
                  </a:cubicBezTo>
                  <a:close/>
                  <a:moveTo>
                    <a:pt x="0" y="194558"/>
                  </a:moveTo>
                  <a:cubicBezTo>
                    <a:pt x="0" y="228333"/>
                    <a:pt x="27499" y="255718"/>
                    <a:pt x="61284" y="255718"/>
                  </a:cubicBezTo>
                  <a:cubicBezTo>
                    <a:pt x="95069" y="255718"/>
                    <a:pt x="122568" y="228333"/>
                    <a:pt x="122568" y="194558"/>
                  </a:cubicBezTo>
                  <a:cubicBezTo>
                    <a:pt x="122568" y="160772"/>
                    <a:pt x="95069" y="133398"/>
                    <a:pt x="61284" y="133398"/>
                  </a:cubicBezTo>
                  <a:cubicBezTo>
                    <a:pt x="27499" y="133398"/>
                    <a:pt x="0" y="160772"/>
                    <a:pt x="0" y="194558"/>
                  </a:cubicBezTo>
                  <a:close/>
                  <a:moveTo>
                    <a:pt x="241621" y="245002"/>
                  </a:moveTo>
                  <a:cubicBezTo>
                    <a:pt x="214122" y="245002"/>
                    <a:pt x="191643" y="222637"/>
                    <a:pt x="191643" y="195139"/>
                  </a:cubicBezTo>
                  <a:cubicBezTo>
                    <a:pt x="191643" y="167640"/>
                    <a:pt x="214122" y="145285"/>
                    <a:pt x="241621" y="145285"/>
                  </a:cubicBezTo>
                  <a:cubicBezTo>
                    <a:pt x="269110" y="145285"/>
                    <a:pt x="291475" y="167650"/>
                    <a:pt x="291475" y="195139"/>
                  </a:cubicBezTo>
                  <a:cubicBezTo>
                    <a:pt x="291475" y="222637"/>
                    <a:pt x="269110" y="245002"/>
                    <a:pt x="241621" y="245002"/>
                  </a:cubicBezTo>
                  <a:close/>
                  <a:moveTo>
                    <a:pt x="180346" y="195129"/>
                  </a:moveTo>
                  <a:cubicBezTo>
                    <a:pt x="180346" y="228924"/>
                    <a:pt x="207835" y="256299"/>
                    <a:pt x="241621" y="256299"/>
                  </a:cubicBezTo>
                  <a:cubicBezTo>
                    <a:pt x="275415" y="256299"/>
                    <a:pt x="302905" y="228924"/>
                    <a:pt x="302905" y="195129"/>
                  </a:cubicBezTo>
                  <a:cubicBezTo>
                    <a:pt x="302905" y="161344"/>
                    <a:pt x="275415" y="134083"/>
                    <a:pt x="241621" y="134083"/>
                  </a:cubicBezTo>
                  <a:cubicBezTo>
                    <a:pt x="207835" y="134083"/>
                    <a:pt x="180346" y="161344"/>
                    <a:pt x="180346" y="195129"/>
                  </a:cubicBezTo>
                  <a:close/>
                  <a:moveTo>
                    <a:pt x="180461" y="45891"/>
                  </a:moveTo>
                  <a:cubicBezTo>
                    <a:pt x="193157" y="45891"/>
                    <a:pt x="203530" y="35643"/>
                    <a:pt x="203530" y="22946"/>
                  </a:cubicBezTo>
                  <a:cubicBezTo>
                    <a:pt x="203530" y="10363"/>
                    <a:pt x="193157" y="0"/>
                    <a:pt x="180461" y="0"/>
                  </a:cubicBezTo>
                  <a:cubicBezTo>
                    <a:pt x="167754" y="0"/>
                    <a:pt x="157382" y="10363"/>
                    <a:pt x="157382" y="22946"/>
                  </a:cubicBezTo>
                  <a:cubicBezTo>
                    <a:pt x="157382" y="35652"/>
                    <a:pt x="167754" y="45891"/>
                    <a:pt x="180461" y="45891"/>
                  </a:cubicBezTo>
                  <a:close/>
                  <a:moveTo>
                    <a:pt x="181394" y="104851"/>
                  </a:moveTo>
                  <a:lnTo>
                    <a:pt x="226019" y="104851"/>
                  </a:lnTo>
                  <a:cubicBezTo>
                    <a:pt x="239763" y="104851"/>
                    <a:pt x="239763" y="81553"/>
                    <a:pt x="226019" y="81553"/>
                  </a:cubicBezTo>
                  <a:lnTo>
                    <a:pt x="187566" y="81553"/>
                  </a:lnTo>
                  <a:lnTo>
                    <a:pt x="162296" y="42062"/>
                  </a:lnTo>
                  <a:cubicBezTo>
                    <a:pt x="162296" y="42062"/>
                    <a:pt x="156934" y="35300"/>
                    <a:pt x="146675" y="35300"/>
                  </a:cubicBezTo>
                  <a:cubicBezTo>
                    <a:pt x="146675" y="35300"/>
                    <a:pt x="138293" y="34261"/>
                    <a:pt x="132226" y="41119"/>
                  </a:cubicBezTo>
                  <a:lnTo>
                    <a:pt x="83420" y="89811"/>
                  </a:lnTo>
                  <a:cubicBezTo>
                    <a:pt x="80391" y="93183"/>
                    <a:pt x="78524" y="97746"/>
                    <a:pt x="78524" y="102641"/>
                  </a:cubicBezTo>
                  <a:cubicBezTo>
                    <a:pt x="78524" y="109852"/>
                    <a:pt x="84230" y="116138"/>
                    <a:pt x="90173" y="119520"/>
                  </a:cubicBezTo>
                  <a:lnTo>
                    <a:pt x="139798" y="147018"/>
                  </a:lnTo>
                  <a:lnTo>
                    <a:pt x="139798" y="198739"/>
                  </a:lnTo>
                  <a:cubicBezTo>
                    <a:pt x="139798" y="206083"/>
                    <a:pt x="144113" y="212141"/>
                    <a:pt x="151562" y="212141"/>
                  </a:cubicBezTo>
                  <a:cubicBezTo>
                    <a:pt x="158906" y="212141"/>
                    <a:pt x="163097" y="206073"/>
                    <a:pt x="163097" y="198739"/>
                  </a:cubicBezTo>
                  <a:lnTo>
                    <a:pt x="163097" y="134083"/>
                  </a:lnTo>
                  <a:cubicBezTo>
                    <a:pt x="163097" y="134083"/>
                    <a:pt x="164849" y="123835"/>
                    <a:pt x="153076" y="118120"/>
                  </a:cubicBezTo>
                  <a:lnTo>
                    <a:pt x="126044" y="103099"/>
                  </a:lnTo>
                  <a:lnTo>
                    <a:pt x="156924" y="72571"/>
                  </a:lnTo>
                  <a:lnTo>
                    <a:pt x="171831" y="95993"/>
                  </a:lnTo>
                  <a:cubicBezTo>
                    <a:pt x="174517" y="100174"/>
                    <a:pt x="178127" y="104956"/>
                    <a:pt x="181394" y="104851"/>
                  </a:cubicBezTo>
                  <a:close/>
                </a:path>
              </a:pathLst>
            </a:custGeom>
            <a:solidFill>
              <a:srgbClr val="000000">
                <a:alpha val="40000"/>
              </a:srgbClr>
            </a:solidFill>
          </p:spPr>
          <p:txBody>
            <a:bodyPr/>
            <a:lstStyle/>
            <a:p>
              <a:endParaRPr lang="nl-BE"/>
            </a:p>
          </p:txBody>
        </p:sp>
      </p:grpSp>
      <p:grpSp>
        <p:nvGrpSpPr>
          <p:cNvPr id="99" name="Group 99"/>
          <p:cNvGrpSpPr/>
          <p:nvPr/>
        </p:nvGrpSpPr>
        <p:grpSpPr>
          <a:xfrm rot="21600000">
            <a:off x="9376410" y="2103121"/>
            <a:ext cx="480060" cy="400050"/>
            <a:chOff x="6543675" y="1752600"/>
            <a:chExt cx="400050" cy="333375"/>
          </a:xfrm>
        </p:grpSpPr>
        <p:sp>
          <p:nvSpPr>
            <p:cNvPr id="98" name="Freeform 98"/>
            <p:cNvSpPr/>
            <p:nvPr/>
          </p:nvSpPr>
          <p:spPr>
            <a:xfrm>
              <a:off x="6543675" y="1752600"/>
              <a:ext cx="400050" cy="333375"/>
            </a:xfrm>
            <a:custGeom>
              <a:avLst/>
              <a:gdLst/>
              <a:ahLst/>
              <a:cxnLst/>
              <a:rect l="0" t="0" r="0" b="0"/>
              <a:pathLst>
                <a:path w="170842" h="304807">
                  <a:moveTo>
                    <a:pt x="167772" y="119584"/>
                  </a:moveTo>
                  <a:cubicBezTo>
                    <a:pt x="160218" y="100981"/>
                    <a:pt x="138778" y="89123"/>
                    <a:pt x="114079" y="89189"/>
                  </a:cubicBezTo>
                  <a:cubicBezTo>
                    <a:pt x="112669" y="88961"/>
                    <a:pt x="111241" y="88808"/>
                    <a:pt x="109774" y="88808"/>
                  </a:cubicBezTo>
                  <a:lnTo>
                    <a:pt x="109774" y="88808"/>
                  </a:lnTo>
                  <a:cubicBezTo>
                    <a:pt x="108583" y="88808"/>
                    <a:pt x="107421" y="88913"/>
                    <a:pt x="106269" y="89066"/>
                  </a:cubicBezTo>
                  <a:cubicBezTo>
                    <a:pt x="105411" y="88913"/>
                    <a:pt x="104535" y="88856"/>
                    <a:pt x="103630" y="88913"/>
                  </a:cubicBezTo>
                  <a:cubicBezTo>
                    <a:pt x="95296" y="89485"/>
                    <a:pt x="87114" y="91133"/>
                    <a:pt x="79303" y="93800"/>
                  </a:cubicBezTo>
                  <a:cubicBezTo>
                    <a:pt x="73179" y="95895"/>
                    <a:pt x="68959" y="98048"/>
                    <a:pt x="65559" y="99772"/>
                  </a:cubicBezTo>
                  <a:cubicBezTo>
                    <a:pt x="61349" y="101915"/>
                    <a:pt x="59853" y="102610"/>
                    <a:pt x="57348" y="102610"/>
                  </a:cubicBezTo>
                  <a:cubicBezTo>
                    <a:pt x="57310" y="102610"/>
                    <a:pt x="57272" y="102610"/>
                    <a:pt x="57234" y="102610"/>
                  </a:cubicBezTo>
                  <a:cubicBezTo>
                    <a:pt x="52843" y="102572"/>
                    <a:pt x="47252" y="100696"/>
                    <a:pt x="45528" y="97286"/>
                  </a:cubicBezTo>
                  <a:cubicBezTo>
                    <a:pt x="43575" y="93419"/>
                    <a:pt x="45509" y="85961"/>
                    <a:pt x="52024" y="80598"/>
                  </a:cubicBezTo>
                  <a:lnTo>
                    <a:pt x="69731" y="87751"/>
                  </a:lnTo>
                  <a:cubicBezTo>
                    <a:pt x="72026" y="88675"/>
                    <a:pt x="74636" y="87637"/>
                    <a:pt x="75674" y="85389"/>
                  </a:cubicBezTo>
                  <a:cubicBezTo>
                    <a:pt x="76703" y="83132"/>
                    <a:pt x="75779" y="80465"/>
                    <a:pt x="73569" y="79341"/>
                  </a:cubicBezTo>
                  <a:lnTo>
                    <a:pt x="55948" y="70368"/>
                  </a:lnTo>
                  <a:cubicBezTo>
                    <a:pt x="55653" y="68558"/>
                    <a:pt x="54900" y="66787"/>
                    <a:pt x="53653" y="65263"/>
                  </a:cubicBezTo>
                  <a:cubicBezTo>
                    <a:pt x="50366" y="61253"/>
                    <a:pt x="44804" y="60205"/>
                    <a:pt x="40356" y="62453"/>
                  </a:cubicBezTo>
                  <a:lnTo>
                    <a:pt x="29097" y="56719"/>
                  </a:lnTo>
                  <a:cubicBezTo>
                    <a:pt x="26306" y="55300"/>
                    <a:pt x="23001" y="55995"/>
                    <a:pt x="21001" y="58195"/>
                  </a:cubicBezTo>
                  <a:lnTo>
                    <a:pt x="17277" y="56490"/>
                  </a:lnTo>
                  <a:cubicBezTo>
                    <a:pt x="17296" y="54052"/>
                    <a:pt x="16210" y="51623"/>
                    <a:pt x="14581" y="50556"/>
                  </a:cubicBezTo>
                  <a:cubicBezTo>
                    <a:pt x="12352" y="49099"/>
                    <a:pt x="10200" y="50918"/>
                    <a:pt x="7009" y="49451"/>
                  </a:cubicBezTo>
                  <a:cubicBezTo>
                    <a:pt x="4799" y="48442"/>
                    <a:pt x="3532" y="46508"/>
                    <a:pt x="2846" y="45174"/>
                  </a:cubicBezTo>
                  <a:cubicBezTo>
                    <a:pt x="65" y="48346"/>
                    <a:pt x="-764" y="52718"/>
                    <a:pt x="741" y="56471"/>
                  </a:cubicBezTo>
                  <a:cubicBezTo>
                    <a:pt x="2151" y="59995"/>
                    <a:pt x="5608" y="62872"/>
                    <a:pt x="9571" y="63024"/>
                  </a:cubicBezTo>
                  <a:cubicBezTo>
                    <a:pt x="10171" y="63043"/>
                    <a:pt x="13238" y="63148"/>
                    <a:pt x="15343" y="61205"/>
                  </a:cubicBezTo>
                  <a:lnTo>
                    <a:pt x="19239" y="62986"/>
                  </a:lnTo>
                  <a:cubicBezTo>
                    <a:pt x="19324" y="65587"/>
                    <a:pt x="20896" y="68025"/>
                    <a:pt x="23468" y="69063"/>
                  </a:cubicBezTo>
                  <a:lnTo>
                    <a:pt x="30621" y="71959"/>
                  </a:lnTo>
                  <a:cubicBezTo>
                    <a:pt x="22744" y="82817"/>
                    <a:pt x="20725" y="96343"/>
                    <a:pt x="26163" y="107087"/>
                  </a:cubicBezTo>
                  <a:cubicBezTo>
                    <a:pt x="32526" y="119660"/>
                    <a:pt x="46776" y="124222"/>
                    <a:pt x="57043" y="124308"/>
                  </a:cubicBezTo>
                  <a:cubicBezTo>
                    <a:pt x="57139" y="124308"/>
                    <a:pt x="57234" y="124308"/>
                    <a:pt x="57339" y="124308"/>
                  </a:cubicBezTo>
                  <a:cubicBezTo>
                    <a:pt x="65168" y="124308"/>
                    <a:pt x="70359" y="121670"/>
                    <a:pt x="75389" y="119117"/>
                  </a:cubicBezTo>
                  <a:cubicBezTo>
                    <a:pt x="77741" y="117917"/>
                    <a:pt x="80161" y="116688"/>
                    <a:pt x="83266" y="115459"/>
                  </a:cubicBezTo>
                  <a:lnTo>
                    <a:pt x="83266" y="292758"/>
                  </a:lnTo>
                  <a:cubicBezTo>
                    <a:pt x="83266" y="299416"/>
                    <a:pt x="88657" y="304807"/>
                    <a:pt x="95315" y="304807"/>
                  </a:cubicBezTo>
                  <a:lnTo>
                    <a:pt x="95315" y="304807"/>
                  </a:lnTo>
                  <a:cubicBezTo>
                    <a:pt x="101973" y="304807"/>
                    <a:pt x="107364" y="299416"/>
                    <a:pt x="107364" y="292758"/>
                  </a:cubicBezTo>
                  <a:lnTo>
                    <a:pt x="107364" y="192298"/>
                  </a:lnTo>
                  <a:cubicBezTo>
                    <a:pt x="108155" y="192374"/>
                    <a:pt x="108964" y="192421"/>
                    <a:pt x="109774" y="192421"/>
                  </a:cubicBezTo>
                  <a:lnTo>
                    <a:pt x="109774" y="192421"/>
                  </a:lnTo>
                  <a:cubicBezTo>
                    <a:pt x="110584" y="192421"/>
                    <a:pt x="111393" y="192374"/>
                    <a:pt x="112184" y="192298"/>
                  </a:cubicBezTo>
                  <a:lnTo>
                    <a:pt x="112184" y="292758"/>
                  </a:lnTo>
                  <a:cubicBezTo>
                    <a:pt x="112184" y="299416"/>
                    <a:pt x="117575" y="304807"/>
                    <a:pt x="124233" y="304807"/>
                  </a:cubicBezTo>
                  <a:cubicBezTo>
                    <a:pt x="130891" y="304807"/>
                    <a:pt x="136282" y="299416"/>
                    <a:pt x="136282" y="292758"/>
                  </a:cubicBezTo>
                  <a:lnTo>
                    <a:pt x="136282" y="184811"/>
                  </a:lnTo>
                  <a:cubicBezTo>
                    <a:pt x="136796" y="184887"/>
                    <a:pt x="137311" y="184935"/>
                    <a:pt x="137825" y="184935"/>
                  </a:cubicBezTo>
                  <a:cubicBezTo>
                    <a:pt x="139682" y="184935"/>
                    <a:pt x="141568" y="184459"/>
                    <a:pt x="143292" y="183449"/>
                  </a:cubicBezTo>
                  <a:cubicBezTo>
                    <a:pt x="149112" y="180048"/>
                    <a:pt x="163238" y="170095"/>
                    <a:pt x="168638" y="151302"/>
                  </a:cubicBezTo>
                  <a:cubicBezTo>
                    <a:pt x="171848" y="140120"/>
                    <a:pt x="171544" y="128852"/>
                    <a:pt x="167772" y="119584"/>
                  </a:cubicBezTo>
                  <a:close/>
                  <a:moveTo>
                    <a:pt x="147788" y="145320"/>
                  </a:moveTo>
                  <a:cubicBezTo>
                    <a:pt x="145455" y="153436"/>
                    <a:pt x="140311" y="158846"/>
                    <a:pt x="136282" y="162018"/>
                  </a:cubicBezTo>
                  <a:lnTo>
                    <a:pt x="136282" y="116012"/>
                  </a:lnTo>
                  <a:cubicBezTo>
                    <a:pt x="141654" y="118917"/>
                    <a:pt x="145721" y="122927"/>
                    <a:pt x="147674" y="127747"/>
                  </a:cubicBezTo>
                  <a:cubicBezTo>
                    <a:pt x="149626" y="132538"/>
                    <a:pt x="149665" y="138786"/>
                    <a:pt x="147788" y="145320"/>
                  </a:cubicBezTo>
                  <a:close/>
                  <a:moveTo>
                    <a:pt x="84390" y="33506"/>
                  </a:moveTo>
                  <a:cubicBezTo>
                    <a:pt x="81399" y="38183"/>
                    <a:pt x="79646" y="43727"/>
                    <a:pt x="79646" y="49689"/>
                  </a:cubicBezTo>
                  <a:cubicBezTo>
                    <a:pt x="79646" y="66329"/>
                    <a:pt x="93134" y="79817"/>
                    <a:pt x="109774" y="79817"/>
                  </a:cubicBezTo>
                  <a:cubicBezTo>
                    <a:pt x="126414" y="79817"/>
                    <a:pt x="139901" y="66329"/>
                    <a:pt x="139901" y="49689"/>
                  </a:cubicBezTo>
                  <a:cubicBezTo>
                    <a:pt x="139901" y="47765"/>
                    <a:pt x="139701" y="45879"/>
                    <a:pt x="139359" y="44051"/>
                  </a:cubicBezTo>
                  <a:cubicBezTo>
                    <a:pt x="141673" y="44851"/>
                    <a:pt x="143559" y="45003"/>
                    <a:pt x="145502" y="43812"/>
                  </a:cubicBezTo>
                  <a:cubicBezTo>
                    <a:pt x="150341" y="40860"/>
                    <a:pt x="150827" y="32601"/>
                    <a:pt x="149988" y="27744"/>
                  </a:cubicBezTo>
                  <a:cubicBezTo>
                    <a:pt x="149617" y="25629"/>
                    <a:pt x="148426" y="18724"/>
                    <a:pt x="142140" y="15409"/>
                  </a:cubicBezTo>
                  <a:cubicBezTo>
                    <a:pt x="138597" y="13542"/>
                    <a:pt x="135025" y="13647"/>
                    <a:pt x="132672" y="14047"/>
                  </a:cubicBezTo>
                  <a:cubicBezTo>
                    <a:pt x="132758" y="13856"/>
                    <a:pt x="132824" y="13675"/>
                    <a:pt x="132929" y="13485"/>
                  </a:cubicBezTo>
                  <a:cubicBezTo>
                    <a:pt x="133167" y="13066"/>
                    <a:pt x="133434" y="12656"/>
                    <a:pt x="133720" y="12256"/>
                  </a:cubicBezTo>
                  <a:lnTo>
                    <a:pt x="133739" y="12237"/>
                  </a:lnTo>
                  <a:lnTo>
                    <a:pt x="133777" y="12189"/>
                  </a:lnTo>
                  <a:lnTo>
                    <a:pt x="133853" y="12085"/>
                  </a:lnTo>
                  <a:lnTo>
                    <a:pt x="133996" y="11885"/>
                  </a:lnTo>
                  <a:lnTo>
                    <a:pt x="134310" y="11475"/>
                  </a:lnTo>
                  <a:lnTo>
                    <a:pt x="134758" y="11018"/>
                  </a:lnTo>
                  <a:cubicBezTo>
                    <a:pt x="135120" y="10675"/>
                    <a:pt x="135491" y="10342"/>
                    <a:pt x="135872" y="10065"/>
                  </a:cubicBezTo>
                  <a:cubicBezTo>
                    <a:pt x="136634" y="9494"/>
                    <a:pt x="137434" y="9075"/>
                    <a:pt x="138139" y="8770"/>
                  </a:cubicBezTo>
                  <a:cubicBezTo>
                    <a:pt x="138844" y="8465"/>
                    <a:pt x="139463" y="8294"/>
                    <a:pt x="139873" y="8198"/>
                  </a:cubicBezTo>
                  <a:cubicBezTo>
                    <a:pt x="140292" y="8103"/>
                    <a:pt x="140511" y="8075"/>
                    <a:pt x="140511" y="8075"/>
                  </a:cubicBezTo>
                  <a:cubicBezTo>
                    <a:pt x="140644" y="8056"/>
                    <a:pt x="140787" y="8036"/>
                    <a:pt x="140930" y="7998"/>
                  </a:cubicBezTo>
                  <a:cubicBezTo>
                    <a:pt x="143111" y="7494"/>
                    <a:pt x="144473" y="5322"/>
                    <a:pt x="143969" y="3141"/>
                  </a:cubicBezTo>
                  <a:cubicBezTo>
                    <a:pt x="143464" y="959"/>
                    <a:pt x="141292" y="-393"/>
                    <a:pt x="139111" y="102"/>
                  </a:cubicBezTo>
                  <a:lnTo>
                    <a:pt x="138692" y="197"/>
                  </a:lnTo>
                  <a:cubicBezTo>
                    <a:pt x="138692" y="197"/>
                    <a:pt x="136892" y="607"/>
                    <a:pt x="134653" y="1864"/>
                  </a:cubicBezTo>
                  <a:cubicBezTo>
                    <a:pt x="133529" y="2493"/>
                    <a:pt x="132272" y="3350"/>
                    <a:pt x="131081" y="4455"/>
                  </a:cubicBezTo>
                  <a:cubicBezTo>
                    <a:pt x="130491" y="5008"/>
                    <a:pt x="129919" y="5627"/>
                    <a:pt x="129376" y="6274"/>
                  </a:cubicBezTo>
                  <a:lnTo>
                    <a:pt x="128538" y="7398"/>
                  </a:lnTo>
                  <a:lnTo>
                    <a:pt x="127919" y="8389"/>
                  </a:lnTo>
                  <a:cubicBezTo>
                    <a:pt x="127490" y="9132"/>
                    <a:pt x="127109" y="9894"/>
                    <a:pt x="126786" y="10665"/>
                  </a:cubicBezTo>
                  <a:cubicBezTo>
                    <a:pt x="126605" y="11113"/>
                    <a:pt x="126452" y="11561"/>
                    <a:pt x="126309" y="12008"/>
                  </a:cubicBezTo>
                  <a:cubicBezTo>
                    <a:pt x="122785" y="9789"/>
                    <a:pt x="118089" y="7370"/>
                    <a:pt x="112241" y="5684"/>
                  </a:cubicBezTo>
                  <a:cubicBezTo>
                    <a:pt x="105030" y="3607"/>
                    <a:pt x="96344" y="1112"/>
                    <a:pt x="87943" y="5312"/>
                  </a:cubicBezTo>
                  <a:cubicBezTo>
                    <a:pt x="80980" y="8789"/>
                    <a:pt x="73874" y="17057"/>
                    <a:pt x="75608" y="24372"/>
                  </a:cubicBezTo>
                  <a:cubicBezTo>
                    <a:pt x="76675" y="28906"/>
                    <a:pt x="80799" y="31668"/>
                    <a:pt x="84390" y="33506"/>
                  </a:cubicBezTo>
                  <a:close/>
                  <a:moveTo>
                    <a:pt x="133758" y="12180"/>
                  </a:moveTo>
                  <a:lnTo>
                    <a:pt x="133758" y="12180"/>
                  </a:lnTo>
                  <a:cubicBezTo>
                    <a:pt x="133758" y="12180"/>
                    <a:pt x="133758" y="12180"/>
                    <a:pt x="133758" y="12180"/>
                  </a:cubicBezTo>
                  <a:cubicBezTo>
                    <a:pt x="133748" y="12189"/>
                    <a:pt x="133758" y="12180"/>
                    <a:pt x="133758" y="12180"/>
                  </a:cubicBezTo>
                  <a:close/>
                </a:path>
              </a:pathLst>
            </a:custGeom>
            <a:solidFill>
              <a:srgbClr val="000000">
                <a:alpha val="40000"/>
              </a:srgbClr>
            </a:solidFill>
          </p:spPr>
          <p:txBody>
            <a:bodyPr/>
            <a:lstStyle/>
            <a:p>
              <a:endParaRPr lang="nl-BE"/>
            </a:p>
          </p:txBody>
        </p:sp>
      </p:grpSp>
      <p:grpSp>
        <p:nvGrpSpPr>
          <p:cNvPr id="101" name="Group 101"/>
          <p:cNvGrpSpPr/>
          <p:nvPr/>
        </p:nvGrpSpPr>
        <p:grpSpPr>
          <a:xfrm rot="21600000">
            <a:off x="2255520" y="3691891"/>
            <a:ext cx="480060" cy="400050"/>
            <a:chOff x="609600" y="3076575"/>
            <a:chExt cx="400050" cy="333375"/>
          </a:xfrm>
        </p:grpSpPr>
        <p:sp>
          <p:nvSpPr>
            <p:cNvPr id="100" name="Freeform 100"/>
            <p:cNvSpPr/>
            <p:nvPr/>
          </p:nvSpPr>
          <p:spPr>
            <a:xfrm>
              <a:off x="609600" y="3076575"/>
              <a:ext cx="400050" cy="333375"/>
            </a:xfrm>
            <a:custGeom>
              <a:avLst/>
              <a:gdLst/>
              <a:ahLst/>
              <a:cxnLst/>
              <a:rect l="0" t="0" r="0" b="0"/>
              <a:pathLst>
                <a:path w="170842" h="304807">
                  <a:moveTo>
                    <a:pt x="167772" y="119584"/>
                  </a:moveTo>
                  <a:cubicBezTo>
                    <a:pt x="160218" y="100981"/>
                    <a:pt x="138778" y="89123"/>
                    <a:pt x="114079" y="89189"/>
                  </a:cubicBezTo>
                  <a:cubicBezTo>
                    <a:pt x="112669" y="88961"/>
                    <a:pt x="111241" y="88808"/>
                    <a:pt x="109774" y="88808"/>
                  </a:cubicBezTo>
                  <a:lnTo>
                    <a:pt x="109774" y="88808"/>
                  </a:lnTo>
                  <a:cubicBezTo>
                    <a:pt x="108583" y="88808"/>
                    <a:pt x="107421" y="88913"/>
                    <a:pt x="106269" y="89066"/>
                  </a:cubicBezTo>
                  <a:cubicBezTo>
                    <a:pt x="105411" y="88913"/>
                    <a:pt x="104535" y="88856"/>
                    <a:pt x="103630" y="88913"/>
                  </a:cubicBezTo>
                  <a:cubicBezTo>
                    <a:pt x="95296" y="89485"/>
                    <a:pt x="87114" y="91133"/>
                    <a:pt x="79303" y="93800"/>
                  </a:cubicBezTo>
                  <a:cubicBezTo>
                    <a:pt x="73179" y="95895"/>
                    <a:pt x="68959" y="98048"/>
                    <a:pt x="65559" y="99772"/>
                  </a:cubicBezTo>
                  <a:cubicBezTo>
                    <a:pt x="61349" y="101915"/>
                    <a:pt x="59853" y="102610"/>
                    <a:pt x="57348" y="102610"/>
                  </a:cubicBezTo>
                  <a:cubicBezTo>
                    <a:pt x="57310" y="102610"/>
                    <a:pt x="57272" y="102610"/>
                    <a:pt x="57234" y="102610"/>
                  </a:cubicBezTo>
                  <a:cubicBezTo>
                    <a:pt x="52843" y="102572"/>
                    <a:pt x="47252" y="100696"/>
                    <a:pt x="45528" y="97286"/>
                  </a:cubicBezTo>
                  <a:cubicBezTo>
                    <a:pt x="43575" y="93419"/>
                    <a:pt x="45509" y="85961"/>
                    <a:pt x="52024" y="80598"/>
                  </a:cubicBezTo>
                  <a:lnTo>
                    <a:pt x="69731" y="87751"/>
                  </a:lnTo>
                  <a:cubicBezTo>
                    <a:pt x="72026" y="88675"/>
                    <a:pt x="74636" y="87637"/>
                    <a:pt x="75674" y="85389"/>
                  </a:cubicBezTo>
                  <a:cubicBezTo>
                    <a:pt x="76703" y="83132"/>
                    <a:pt x="75779" y="80465"/>
                    <a:pt x="73569" y="79341"/>
                  </a:cubicBezTo>
                  <a:lnTo>
                    <a:pt x="55948" y="70368"/>
                  </a:lnTo>
                  <a:cubicBezTo>
                    <a:pt x="55653" y="68558"/>
                    <a:pt x="54900" y="66787"/>
                    <a:pt x="53653" y="65263"/>
                  </a:cubicBezTo>
                  <a:cubicBezTo>
                    <a:pt x="50366" y="61253"/>
                    <a:pt x="44804" y="60205"/>
                    <a:pt x="40356" y="62453"/>
                  </a:cubicBezTo>
                  <a:lnTo>
                    <a:pt x="29097" y="56719"/>
                  </a:lnTo>
                  <a:cubicBezTo>
                    <a:pt x="26306" y="55300"/>
                    <a:pt x="23001" y="55995"/>
                    <a:pt x="21001" y="58195"/>
                  </a:cubicBezTo>
                  <a:lnTo>
                    <a:pt x="17277" y="56490"/>
                  </a:lnTo>
                  <a:cubicBezTo>
                    <a:pt x="17296" y="54052"/>
                    <a:pt x="16210" y="51623"/>
                    <a:pt x="14581" y="50556"/>
                  </a:cubicBezTo>
                  <a:cubicBezTo>
                    <a:pt x="12352" y="49099"/>
                    <a:pt x="10200" y="50918"/>
                    <a:pt x="7009" y="49451"/>
                  </a:cubicBezTo>
                  <a:cubicBezTo>
                    <a:pt x="4799" y="48442"/>
                    <a:pt x="3532" y="46508"/>
                    <a:pt x="2846" y="45174"/>
                  </a:cubicBezTo>
                  <a:cubicBezTo>
                    <a:pt x="65" y="48346"/>
                    <a:pt x="-764" y="52718"/>
                    <a:pt x="741" y="56471"/>
                  </a:cubicBezTo>
                  <a:cubicBezTo>
                    <a:pt x="2151" y="59995"/>
                    <a:pt x="5608" y="62872"/>
                    <a:pt x="9571" y="63024"/>
                  </a:cubicBezTo>
                  <a:cubicBezTo>
                    <a:pt x="10171" y="63043"/>
                    <a:pt x="13238" y="63148"/>
                    <a:pt x="15343" y="61205"/>
                  </a:cubicBezTo>
                  <a:lnTo>
                    <a:pt x="19239" y="62986"/>
                  </a:lnTo>
                  <a:cubicBezTo>
                    <a:pt x="19324" y="65587"/>
                    <a:pt x="20896" y="68025"/>
                    <a:pt x="23468" y="69063"/>
                  </a:cubicBezTo>
                  <a:lnTo>
                    <a:pt x="30621" y="71959"/>
                  </a:lnTo>
                  <a:cubicBezTo>
                    <a:pt x="22744" y="82817"/>
                    <a:pt x="20725" y="96343"/>
                    <a:pt x="26163" y="107087"/>
                  </a:cubicBezTo>
                  <a:cubicBezTo>
                    <a:pt x="32526" y="119660"/>
                    <a:pt x="46776" y="124222"/>
                    <a:pt x="57043" y="124308"/>
                  </a:cubicBezTo>
                  <a:cubicBezTo>
                    <a:pt x="57139" y="124308"/>
                    <a:pt x="57234" y="124308"/>
                    <a:pt x="57339" y="124308"/>
                  </a:cubicBezTo>
                  <a:cubicBezTo>
                    <a:pt x="65168" y="124308"/>
                    <a:pt x="70359" y="121670"/>
                    <a:pt x="75389" y="119117"/>
                  </a:cubicBezTo>
                  <a:cubicBezTo>
                    <a:pt x="77741" y="117917"/>
                    <a:pt x="80161" y="116688"/>
                    <a:pt x="83266" y="115459"/>
                  </a:cubicBezTo>
                  <a:lnTo>
                    <a:pt x="83266" y="292758"/>
                  </a:lnTo>
                  <a:cubicBezTo>
                    <a:pt x="83266" y="299416"/>
                    <a:pt x="88657" y="304807"/>
                    <a:pt x="95315" y="304807"/>
                  </a:cubicBezTo>
                  <a:lnTo>
                    <a:pt x="95315" y="304807"/>
                  </a:lnTo>
                  <a:cubicBezTo>
                    <a:pt x="101973" y="304807"/>
                    <a:pt x="107364" y="299416"/>
                    <a:pt x="107364" y="292758"/>
                  </a:cubicBezTo>
                  <a:lnTo>
                    <a:pt x="107364" y="192298"/>
                  </a:lnTo>
                  <a:cubicBezTo>
                    <a:pt x="108155" y="192374"/>
                    <a:pt x="108964" y="192421"/>
                    <a:pt x="109774" y="192421"/>
                  </a:cubicBezTo>
                  <a:lnTo>
                    <a:pt x="109774" y="192421"/>
                  </a:lnTo>
                  <a:cubicBezTo>
                    <a:pt x="110584" y="192421"/>
                    <a:pt x="111393" y="192374"/>
                    <a:pt x="112184" y="192298"/>
                  </a:cubicBezTo>
                  <a:lnTo>
                    <a:pt x="112184" y="292758"/>
                  </a:lnTo>
                  <a:cubicBezTo>
                    <a:pt x="112184" y="299416"/>
                    <a:pt x="117575" y="304807"/>
                    <a:pt x="124233" y="304807"/>
                  </a:cubicBezTo>
                  <a:cubicBezTo>
                    <a:pt x="130891" y="304807"/>
                    <a:pt x="136282" y="299416"/>
                    <a:pt x="136282" y="292758"/>
                  </a:cubicBezTo>
                  <a:lnTo>
                    <a:pt x="136282" y="184811"/>
                  </a:lnTo>
                  <a:cubicBezTo>
                    <a:pt x="136796" y="184887"/>
                    <a:pt x="137311" y="184935"/>
                    <a:pt x="137825" y="184935"/>
                  </a:cubicBezTo>
                  <a:cubicBezTo>
                    <a:pt x="139682" y="184935"/>
                    <a:pt x="141568" y="184459"/>
                    <a:pt x="143292" y="183449"/>
                  </a:cubicBezTo>
                  <a:cubicBezTo>
                    <a:pt x="149112" y="180048"/>
                    <a:pt x="163238" y="170095"/>
                    <a:pt x="168638" y="151302"/>
                  </a:cubicBezTo>
                  <a:cubicBezTo>
                    <a:pt x="171848" y="140120"/>
                    <a:pt x="171544" y="128852"/>
                    <a:pt x="167772" y="119584"/>
                  </a:cubicBezTo>
                  <a:close/>
                  <a:moveTo>
                    <a:pt x="147788" y="145320"/>
                  </a:moveTo>
                  <a:cubicBezTo>
                    <a:pt x="145455" y="153436"/>
                    <a:pt x="140311" y="158846"/>
                    <a:pt x="136282" y="162018"/>
                  </a:cubicBezTo>
                  <a:lnTo>
                    <a:pt x="136282" y="116012"/>
                  </a:lnTo>
                  <a:cubicBezTo>
                    <a:pt x="141654" y="118917"/>
                    <a:pt x="145721" y="122927"/>
                    <a:pt x="147674" y="127747"/>
                  </a:cubicBezTo>
                  <a:cubicBezTo>
                    <a:pt x="149626" y="132538"/>
                    <a:pt x="149665" y="138786"/>
                    <a:pt x="147788" y="145320"/>
                  </a:cubicBezTo>
                  <a:close/>
                  <a:moveTo>
                    <a:pt x="84390" y="33506"/>
                  </a:moveTo>
                  <a:cubicBezTo>
                    <a:pt x="81399" y="38183"/>
                    <a:pt x="79646" y="43727"/>
                    <a:pt x="79646" y="49689"/>
                  </a:cubicBezTo>
                  <a:cubicBezTo>
                    <a:pt x="79646" y="66329"/>
                    <a:pt x="93134" y="79817"/>
                    <a:pt x="109774" y="79817"/>
                  </a:cubicBezTo>
                  <a:cubicBezTo>
                    <a:pt x="126414" y="79817"/>
                    <a:pt x="139901" y="66329"/>
                    <a:pt x="139901" y="49689"/>
                  </a:cubicBezTo>
                  <a:cubicBezTo>
                    <a:pt x="139901" y="47765"/>
                    <a:pt x="139701" y="45879"/>
                    <a:pt x="139359" y="44051"/>
                  </a:cubicBezTo>
                  <a:cubicBezTo>
                    <a:pt x="141673" y="44851"/>
                    <a:pt x="143559" y="45003"/>
                    <a:pt x="145502" y="43812"/>
                  </a:cubicBezTo>
                  <a:cubicBezTo>
                    <a:pt x="150341" y="40860"/>
                    <a:pt x="150827" y="32601"/>
                    <a:pt x="149988" y="27744"/>
                  </a:cubicBezTo>
                  <a:cubicBezTo>
                    <a:pt x="149617" y="25629"/>
                    <a:pt x="148426" y="18724"/>
                    <a:pt x="142140" y="15409"/>
                  </a:cubicBezTo>
                  <a:cubicBezTo>
                    <a:pt x="138597" y="13542"/>
                    <a:pt x="135025" y="13647"/>
                    <a:pt x="132672" y="14047"/>
                  </a:cubicBezTo>
                  <a:cubicBezTo>
                    <a:pt x="132758" y="13856"/>
                    <a:pt x="132824" y="13675"/>
                    <a:pt x="132929" y="13485"/>
                  </a:cubicBezTo>
                  <a:cubicBezTo>
                    <a:pt x="133167" y="13066"/>
                    <a:pt x="133434" y="12656"/>
                    <a:pt x="133720" y="12256"/>
                  </a:cubicBezTo>
                  <a:lnTo>
                    <a:pt x="133739" y="12237"/>
                  </a:lnTo>
                  <a:lnTo>
                    <a:pt x="133777" y="12189"/>
                  </a:lnTo>
                  <a:lnTo>
                    <a:pt x="133853" y="12085"/>
                  </a:lnTo>
                  <a:lnTo>
                    <a:pt x="133996" y="11885"/>
                  </a:lnTo>
                  <a:lnTo>
                    <a:pt x="134310" y="11475"/>
                  </a:lnTo>
                  <a:lnTo>
                    <a:pt x="134758" y="11018"/>
                  </a:lnTo>
                  <a:cubicBezTo>
                    <a:pt x="135120" y="10675"/>
                    <a:pt x="135491" y="10342"/>
                    <a:pt x="135872" y="10065"/>
                  </a:cubicBezTo>
                  <a:cubicBezTo>
                    <a:pt x="136634" y="9494"/>
                    <a:pt x="137434" y="9075"/>
                    <a:pt x="138139" y="8770"/>
                  </a:cubicBezTo>
                  <a:cubicBezTo>
                    <a:pt x="138844" y="8465"/>
                    <a:pt x="139463" y="8294"/>
                    <a:pt x="139873" y="8198"/>
                  </a:cubicBezTo>
                  <a:cubicBezTo>
                    <a:pt x="140292" y="8103"/>
                    <a:pt x="140511" y="8075"/>
                    <a:pt x="140511" y="8075"/>
                  </a:cubicBezTo>
                  <a:cubicBezTo>
                    <a:pt x="140644" y="8056"/>
                    <a:pt x="140787" y="8036"/>
                    <a:pt x="140930" y="7998"/>
                  </a:cubicBezTo>
                  <a:cubicBezTo>
                    <a:pt x="143111" y="7494"/>
                    <a:pt x="144473" y="5322"/>
                    <a:pt x="143969" y="3141"/>
                  </a:cubicBezTo>
                  <a:cubicBezTo>
                    <a:pt x="143464" y="959"/>
                    <a:pt x="141292" y="-393"/>
                    <a:pt x="139111" y="102"/>
                  </a:cubicBezTo>
                  <a:lnTo>
                    <a:pt x="138692" y="197"/>
                  </a:lnTo>
                  <a:cubicBezTo>
                    <a:pt x="138692" y="197"/>
                    <a:pt x="136892" y="607"/>
                    <a:pt x="134653" y="1864"/>
                  </a:cubicBezTo>
                  <a:cubicBezTo>
                    <a:pt x="133529" y="2493"/>
                    <a:pt x="132272" y="3350"/>
                    <a:pt x="131081" y="4455"/>
                  </a:cubicBezTo>
                  <a:cubicBezTo>
                    <a:pt x="130491" y="5008"/>
                    <a:pt x="129919" y="5627"/>
                    <a:pt x="129376" y="6274"/>
                  </a:cubicBezTo>
                  <a:lnTo>
                    <a:pt x="128538" y="7398"/>
                  </a:lnTo>
                  <a:lnTo>
                    <a:pt x="127919" y="8389"/>
                  </a:lnTo>
                  <a:cubicBezTo>
                    <a:pt x="127490" y="9132"/>
                    <a:pt x="127109" y="9894"/>
                    <a:pt x="126786" y="10665"/>
                  </a:cubicBezTo>
                  <a:cubicBezTo>
                    <a:pt x="126605" y="11113"/>
                    <a:pt x="126452" y="11561"/>
                    <a:pt x="126309" y="12008"/>
                  </a:cubicBezTo>
                  <a:cubicBezTo>
                    <a:pt x="122785" y="9789"/>
                    <a:pt x="118089" y="7370"/>
                    <a:pt x="112241" y="5684"/>
                  </a:cubicBezTo>
                  <a:cubicBezTo>
                    <a:pt x="105030" y="3607"/>
                    <a:pt x="96344" y="1112"/>
                    <a:pt x="87943" y="5312"/>
                  </a:cubicBezTo>
                  <a:cubicBezTo>
                    <a:pt x="80980" y="8789"/>
                    <a:pt x="73874" y="17057"/>
                    <a:pt x="75608" y="24372"/>
                  </a:cubicBezTo>
                  <a:cubicBezTo>
                    <a:pt x="76675" y="28906"/>
                    <a:pt x="80799" y="31668"/>
                    <a:pt x="84390" y="33506"/>
                  </a:cubicBezTo>
                  <a:close/>
                  <a:moveTo>
                    <a:pt x="133758" y="12180"/>
                  </a:moveTo>
                  <a:lnTo>
                    <a:pt x="133758" y="12180"/>
                  </a:lnTo>
                  <a:cubicBezTo>
                    <a:pt x="133758" y="12180"/>
                    <a:pt x="133758" y="12180"/>
                    <a:pt x="133758" y="12180"/>
                  </a:cubicBezTo>
                  <a:cubicBezTo>
                    <a:pt x="133748" y="12189"/>
                    <a:pt x="133758" y="12180"/>
                    <a:pt x="133758" y="12180"/>
                  </a:cubicBezTo>
                  <a:close/>
                </a:path>
              </a:pathLst>
            </a:custGeom>
            <a:solidFill>
              <a:srgbClr val="000000">
                <a:alpha val="40000"/>
              </a:srgbClr>
            </a:solidFill>
          </p:spPr>
          <p:txBody>
            <a:bodyPr/>
            <a:lstStyle/>
            <a:p>
              <a:endParaRPr lang="nl-BE"/>
            </a:p>
          </p:txBody>
        </p:sp>
      </p:grpSp>
      <p:grpSp>
        <p:nvGrpSpPr>
          <p:cNvPr id="103" name="Group 103"/>
          <p:cNvGrpSpPr/>
          <p:nvPr/>
        </p:nvGrpSpPr>
        <p:grpSpPr>
          <a:xfrm rot="21600000">
            <a:off x="9742170" y="3406141"/>
            <a:ext cx="411480" cy="400050"/>
            <a:chOff x="6848475" y="2838450"/>
            <a:chExt cx="342900" cy="333375"/>
          </a:xfrm>
        </p:grpSpPr>
        <p:sp>
          <p:nvSpPr>
            <p:cNvPr id="102" name="Freeform 102"/>
            <p:cNvSpPr/>
            <p:nvPr/>
          </p:nvSpPr>
          <p:spPr>
            <a:xfrm>
              <a:off x="6848475" y="2838450"/>
              <a:ext cx="342900" cy="333375"/>
            </a:xfrm>
            <a:custGeom>
              <a:avLst/>
              <a:gdLst/>
              <a:ahLst/>
              <a:cxnLst/>
              <a:rect l="0" t="0" r="0" b="0"/>
              <a:pathLst>
                <a:path w="159902" h="302899">
                  <a:moveTo>
                    <a:pt x="6191" y="48"/>
                  </a:moveTo>
                  <a:cubicBezTo>
                    <a:pt x="6191" y="48"/>
                    <a:pt x="11687" y="-276"/>
                    <a:pt x="11687" y="5553"/>
                  </a:cubicBezTo>
                  <a:lnTo>
                    <a:pt x="11687" y="73495"/>
                  </a:lnTo>
                  <a:lnTo>
                    <a:pt x="21393" y="73495"/>
                  </a:lnTo>
                  <a:lnTo>
                    <a:pt x="21393" y="5220"/>
                  </a:lnTo>
                  <a:cubicBezTo>
                    <a:pt x="21393" y="5220"/>
                    <a:pt x="20098" y="48"/>
                    <a:pt x="27003" y="48"/>
                  </a:cubicBezTo>
                  <a:cubicBezTo>
                    <a:pt x="27003" y="48"/>
                    <a:pt x="32175" y="-600"/>
                    <a:pt x="32175" y="4801"/>
                  </a:cubicBezTo>
                  <a:lnTo>
                    <a:pt x="32175" y="73495"/>
                  </a:lnTo>
                  <a:lnTo>
                    <a:pt x="41672" y="73495"/>
                  </a:lnTo>
                  <a:lnTo>
                    <a:pt x="41672" y="4801"/>
                  </a:lnTo>
                  <a:cubicBezTo>
                    <a:pt x="41672" y="4801"/>
                    <a:pt x="41881" y="29"/>
                    <a:pt x="47711" y="29"/>
                  </a:cubicBezTo>
                  <a:cubicBezTo>
                    <a:pt x="47711" y="29"/>
                    <a:pt x="52883" y="-371"/>
                    <a:pt x="52883" y="4372"/>
                  </a:cubicBezTo>
                  <a:lnTo>
                    <a:pt x="52883" y="73504"/>
                  </a:lnTo>
                  <a:lnTo>
                    <a:pt x="63446" y="73504"/>
                  </a:lnTo>
                  <a:lnTo>
                    <a:pt x="63446" y="4362"/>
                  </a:lnTo>
                  <a:cubicBezTo>
                    <a:pt x="63446" y="4362"/>
                    <a:pt x="62370" y="10"/>
                    <a:pt x="68837" y="10"/>
                  </a:cubicBezTo>
                  <a:cubicBezTo>
                    <a:pt x="68837" y="10"/>
                    <a:pt x="74009" y="-381"/>
                    <a:pt x="74009" y="4143"/>
                  </a:cubicBezTo>
                  <a:lnTo>
                    <a:pt x="74009" y="102508"/>
                  </a:lnTo>
                  <a:cubicBezTo>
                    <a:pt x="74009" y="102508"/>
                    <a:pt x="73581" y="118691"/>
                    <a:pt x="53521" y="118691"/>
                  </a:cubicBezTo>
                  <a:lnTo>
                    <a:pt x="53521" y="286502"/>
                  </a:lnTo>
                  <a:cubicBezTo>
                    <a:pt x="53521" y="286502"/>
                    <a:pt x="53521" y="302895"/>
                    <a:pt x="37348" y="302895"/>
                  </a:cubicBezTo>
                  <a:cubicBezTo>
                    <a:pt x="37348" y="302895"/>
                    <a:pt x="22250" y="302247"/>
                    <a:pt x="22250" y="288007"/>
                  </a:cubicBezTo>
                  <a:lnTo>
                    <a:pt x="22250" y="119767"/>
                  </a:lnTo>
                  <a:cubicBezTo>
                    <a:pt x="22250" y="119767"/>
                    <a:pt x="29" y="118691"/>
                    <a:pt x="29" y="100784"/>
                  </a:cubicBezTo>
                  <a:lnTo>
                    <a:pt x="29" y="5877"/>
                  </a:lnTo>
                  <a:cubicBezTo>
                    <a:pt x="38" y="5877"/>
                    <a:pt x="-819" y="48"/>
                    <a:pt x="6191" y="48"/>
                  </a:cubicBezTo>
                  <a:close/>
                  <a:moveTo>
                    <a:pt x="135931" y="0"/>
                  </a:moveTo>
                  <a:cubicBezTo>
                    <a:pt x="135931" y="0"/>
                    <a:pt x="159877" y="1667"/>
                    <a:pt x="159877" y="22374"/>
                  </a:cubicBezTo>
                  <a:lnTo>
                    <a:pt x="159877" y="288665"/>
                  </a:lnTo>
                  <a:cubicBezTo>
                    <a:pt x="159877" y="288665"/>
                    <a:pt x="161173" y="302895"/>
                    <a:pt x="144990" y="302895"/>
                  </a:cubicBezTo>
                  <a:cubicBezTo>
                    <a:pt x="144990" y="302895"/>
                    <a:pt x="128387" y="303543"/>
                    <a:pt x="128387" y="288007"/>
                  </a:cubicBezTo>
                  <a:lnTo>
                    <a:pt x="128387" y="182737"/>
                  </a:lnTo>
                  <a:lnTo>
                    <a:pt x="110700" y="182737"/>
                  </a:lnTo>
                  <a:lnTo>
                    <a:pt x="110700" y="23993"/>
                  </a:lnTo>
                  <a:cubicBezTo>
                    <a:pt x="110700" y="23993"/>
                    <a:pt x="109185" y="0"/>
                    <a:pt x="135931" y="0"/>
                  </a:cubicBezTo>
                  <a:close/>
                </a:path>
              </a:pathLst>
            </a:custGeom>
            <a:solidFill>
              <a:srgbClr val="000000">
                <a:alpha val="40000"/>
              </a:srgbClr>
            </a:solidFill>
          </p:spPr>
          <p:txBody>
            <a:bodyPr/>
            <a:lstStyle/>
            <a:p>
              <a:endParaRPr lang="nl-BE"/>
            </a:p>
          </p:txBody>
        </p:sp>
      </p:grpSp>
      <p:grpSp>
        <p:nvGrpSpPr>
          <p:cNvPr id="105" name="Group 105"/>
          <p:cNvGrpSpPr/>
          <p:nvPr/>
        </p:nvGrpSpPr>
        <p:grpSpPr>
          <a:xfrm rot="21600000">
            <a:off x="2369820" y="4354830"/>
            <a:ext cx="365760" cy="365760"/>
            <a:chOff x="704850" y="3629025"/>
            <a:chExt cx="304800" cy="304800"/>
          </a:xfrm>
        </p:grpSpPr>
        <p:sp>
          <p:nvSpPr>
            <p:cNvPr id="104" name="Freeform 104"/>
            <p:cNvSpPr/>
            <p:nvPr/>
          </p:nvSpPr>
          <p:spPr>
            <a:xfrm>
              <a:off x="704850" y="3629025"/>
              <a:ext cx="304800" cy="304800"/>
            </a:xfrm>
            <a:custGeom>
              <a:avLst/>
              <a:gdLst/>
              <a:ahLst/>
              <a:cxnLst/>
              <a:rect l="0" t="0" r="0" b="0"/>
              <a:pathLst>
                <a:path w="159902" h="302899">
                  <a:moveTo>
                    <a:pt x="6191" y="48"/>
                  </a:moveTo>
                  <a:cubicBezTo>
                    <a:pt x="6191" y="48"/>
                    <a:pt x="11687" y="-276"/>
                    <a:pt x="11687" y="5553"/>
                  </a:cubicBezTo>
                  <a:lnTo>
                    <a:pt x="11687" y="73495"/>
                  </a:lnTo>
                  <a:lnTo>
                    <a:pt x="21393" y="73495"/>
                  </a:lnTo>
                  <a:lnTo>
                    <a:pt x="21393" y="5220"/>
                  </a:lnTo>
                  <a:cubicBezTo>
                    <a:pt x="21393" y="5220"/>
                    <a:pt x="20098" y="48"/>
                    <a:pt x="27003" y="48"/>
                  </a:cubicBezTo>
                  <a:cubicBezTo>
                    <a:pt x="27003" y="48"/>
                    <a:pt x="32175" y="-600"/>
                    <a:pt x="32175" y="4801"/>
                  </a:cubicBezTo>
                  <a:lnTo>
                    <a:pt x="32175" y="73495"/>
                  </a:lnTo>
                  <a:lnTo>
                    <a:pt x="41672" y="73495"/>
                  </a:lnTo>
                  <a:lnTo>
                    <a:pt x="41672" y="4801"/>
                  </a:lnTo>
                  <a:cubicBezTo>
                    <a:pt x="41672" y="4801"/>
                    <a:pt x="41881" y="29"/>
                    <a:pt x="47711" y="29"/>
                  </a:cubicBezTo>
                  <a:cubicBezTo>
                    <a:pt x="47711" y="29"/>
                    <a:pt x="52883" y="-371"/>
                    <a:pt x="52883" y="4372"/>
                  </a:cubicBezTo>
                  <a:lnTo>
                    <a:pt x="52883" y="73504"/>
                  </a:lnTo>
                  <a:lnTo>
                    <a:pt x="63446" y="73504"/>
                  </a:lnTo>
                  <a:lnTo>
                    <a:pt x="63446" y="4362"/>
                  </a:lnTo>
                  <a:cubicBezTo>
                    <a:pt x="63446" y="4362"/>
                    <a:pt x="62370" y="10"/>
                    <a:pt x="68837" y="10"/>
                  </a:cubicBezTo>
                  <a:cubicBezTo>
                    <a:pt x="68837" y="10"/>
                    <a:pt x="74009" y="-381"/>
                    <a:pt x="74009" y="4143"/>
                  </a:cubicBezTo>
                  <a:lnTo>
                    <a:pt x="74009" y="102508"/>
                  </a:lnTo>
                  <a:cubicBezTo>
                    <a:pt x="74009" y="102508"/>
                    <a:pt x="73581" y="118691"/>
                    <a:pt x="53521" y="118691"/>
                  </a:cubicBezTo>
                  <a:lnTo>
                    <a:pt x="53521" y="286502"/>
                  </a:lnTo>
                  <a:cubicBezTo>
                    <a:pt x="53521" y="286502"/>
                    <a:pt x="53521" y="302895"/>
                    <a:pt x="37348" y="302895"/>
                  </a:cubicBezTo>
                  <a:cubicBezTo>
                    <a:pt x="37348" y="302895"/>
                    <a:pt x="22250" y="302247"/>
                    <a:pt x="22250" y="288007"/>
                  </a:cubicBezTo>
                  <a:lnTo>
                    <a:pt x="22250" y="119767"/>
                  </a:lnTo>
                  <a:cubicBezTo>
                    <a:pt x="22250" y="119767"/>
                    <a:pt x="29" y="118691"/>
                    <a:pt x="29" y="100784"/>
                  </a:cubicBezTo>
                  <a:lnTo>
                    <a:pt x="29" y="5877"/>
                  </a:lnTo>
                  <a:cubicBezTo>
                    <a:pt x="38" y="5877"/>
                    <a:pt x="-819" y="48"/>
                    <a:pt x="6191" y="48"/>
                  </a:cubicBezTo>
                  <a:close/>
                  <a:moveTo>
                    <a:pt x="135931" y="0"/>
                  </a:moveTo>
                  <a:cubicBezTo>
                    <a:pt x="135931" y="0"/>
                    <a:pt x="159877" y="1667"/>
                    <a:pt x="159877" y="22374"/>
                  </a:cubicBezTo>
                  <a:lnTo>
                    <a:pt x="159877" y="288665"/>
                  </a:lnTo>
                  <a:cubicBezTo>
                    <a:pt x="159877" y="288665"/>
                    <a:pt x="161173" y="302895"/>
                    <a:pt x="144990" y="302895"/>
                  </a:cubicBezTo>
                  <a:cubicBezTo>
                    <a:pt x="144990" y="302895"/>
                    <a:pt x="128387" y="303543"/>
                    <a:pt x="128387" y="288007"/>
                  </a:cubicBezTo>
                  <a:lnTo>
                    <a:pt x="128387" y="182737"/>
                  </a:lnTo>
                  <a:lnTo>
                    <a:pt x="110700" y="182737"/>
                  </a:lnTo>
                  <a:lnTo>
                    <a:pt x="110700" y="23993"/>
                  </a:lnTo>
                  <a:cubicBezTo>
                    <a:pt x="110700" y="23993"/>
                    <a:pt x="109185" y="0"/>
                    <a:pt x="135931" y="0"/>
                  </a:cubicBezTo>
                  <a:close/>
                </a:path>
              </a:pathLst>
            </a:custGeom>
            <a:solidFill>
              <a:srgbClr val="000000">
                <a:alpha val="40000"/>
              </a:srgbClr>
            </a:solidFill>
          </p:spPr>
          <p:txBody>
            <a:bodyPr/>
            <a:lstStyle/>
            <a:p>
              <a:endParaRPr lang="nl-BE"/>
            </a:p>
          </p:txBody>
        </p:sp>
      </p:grpSp>
      <p:grpSp>
        <p:nvGrpSpPr>
          <p:cNvPr id="107" name="Group 107"/>
          <p:cNvGrpSpPr/>
          <p:nvPr/>
        </p:nvGrpSpPr>
        <p:grpSpPr>
          <a:xfrm rot="21600000">
            <a:off x="9605010" y="4400551"/>
            <a:ext cx="502920" cy="445770"/>
            <a:chOff x="6734175" y="3667125"/>
            <a:chExt cx="419100" cy="371475"/>
          </a:xfrm>
        </p:grpSpPr>
        <p:sp>
          <p:nvSpPr>
            <p:cNvPr id="106" name="Freeform 106"/>
            <p:cNvSpPr/>
            <p:nvPr/>
          </p:nvSpPr>
          <p:spPr>
            <a:xfrm>
              <a:off x="6734175" y="3667125"/>
              <a:ext cx="419100" cy="371475"/>
            </a:xfrm>
            <a:custGeom>
              <a:avLst/>
              <a:gdLst/>
              <a:ahLst/>
              <a:cxnLst/>
              <a:rect l="0" t="0" r="0" b="0"/>
              <a:pathLst>
                <a:path w="291170" h="304790">
                  <a:moveTo>
                    <a:pt x="234544" y="107518"/>
                  </a:moveTo>
                  <a:cubicBezTo>
                    <a:pt x="230172" y="107518"/>
                    <a:pt x="225914" y="108071"/>
                    <a:pt x="221818" y="109004"/>
                  </a:cubicBezTo>
                  <a:cubicBezTo>
                    <a:pt x="223809" y="101746"/>
                    <a:pt x="224961" y="94136"/>
                    <a:pt x="224961" y="86249"/>
                  </a:cubicBezTo>
                  <a:cubicBezTo>
                    <a:pt x="224961" y="38624"/>
                    <a:pt x="186338" y="0"/>
                    <a:pt x="138694" y="0"/>
                  </a:cubicBezTo>
                  <a:cubicBezTo>
                    <a:pt x="91049" y="0"/>
                    <a:pt x="52454" y="38633"/>
                    <a:pt x="52454" y="86268"/>
                  </a:cubicBezTo>
                  <a:cubicBezTo>
                    <a:pt x="52454" y="93640"/>
                    <a:pt x="53473" y="100765"/>
                    <a:pt x="55226" y="107604"/>
                  </a:cubicBezTo>
                  <a:cubicBezTo>
                    <a:pt x="24603" y="108366"/>
                    <a:pt x="0" y="133360"/>
                    <a:pt x="0" y="164173"/>
                  </a:cubicBezTo>
                  <a:cubicBezTo>
                    <a:pt x="0" y="195463"/>
                    <a:pt x="25356" y="220799"/>
                    <a:pt x="56636" y="220799"/>
                  </a:cubicBezTo>
                  <a:cubicBezTo>
                    <a:pt x="86411" y="220799"/>
                    <a:pt x="110776" y="197853"/>
                    <a:pt x="113071" y="168640"/>
                  </a:cubicBezTo>
                  <a:cubicBezTo>
                    <a:pt x="121168" y="171155"/>
                    <a:pt x="129778" y="172507"/>
                    <a:pt x="138703" y="172507"/>
                  </a:cubicBezTo>
                  <a:cubicBezTo>
                    <a:pt x="152838" y="172507"/>
                    <a:pt x="166164" y="169040"/>
                    <a:pt x="177937" y="162992"/>
                  </a:cubicBezTo>
                  <a:cubicBezTo>
                    <a:pt x="177937" y="163373"/>
                    <a:pt x="177879" y="163754"/>
                    <a:pt x="177879" y="164154"/>
                  </a:cubicBezTo>
                  <a:cubicBezTo>
                    <a:pt x="177879" y="195443"/>
                    <a:pt x="203254" y="220790"/>
                    <a:pt x="234525" y="220790"/>
                  </a:cubicBezTo>
                  <a:cubicBezTo>
                    <a:pt x="265795" y="220790"/>
                    <a:pt x="291170" y="195443"/>
                    <a:pt x="291170" y="164154"/>
                  </a:cubicBezTo>
                  <a:cubicBezTo>
                    <a:pt x="291189" y="132874"/>
                    <a:pt x="265833" y="107518"/>
                    <a:pt x="234544" y="107518"/>
                  </a:cubicBezTo>
                  <a:close/>
                  <a:moveTo>
                    <a:pt x="141294" y="177641"/>
                  </a:moveTo>
                  <a:cubicBezTo>
                    <a:pt x="141294" y="177641"/>
                    <a:pt x="145466" y="177584"/>
                    <a:pt x="145075" y="190329"/>
                  </a:cubicBezTo>
                  <a:lnTo>
                    <a:pt x="145094" y="202482"/>
                  </a:lnTo>
                  <a:cubicBezTo>
                    <a:pt x="145094" y="202482"/>
                    <a:pt x="146980" y="219770"/>
                    <a:pt x="156086" y="212941"/>
                  </a:cubicBezTo>
                  <a:lnTo>
                    <a:pt x="174317" y="198882"/>
                  </a:lnTo>
                  <a:cubicBezTo>
                    <a:pt x="174317" y="198882"/>
                    <a:pt x="180365" y="194043"/>
                    <a:pt x="181889" y="196101"/>
                  </a:cubicBezTo>
                  <a:cubicBezTo>
                    <a:pt x="181889" y="196101"/>
                    <a:pt x="184547" y="199073"/>
                    <a:pt x="173555" y="210379"/>
                  </a:cubicBezTo>
                  <a:lnTo>
                    <a:pt x="153429" y="234582"/>
                  </a:lnTo>
                  <a:cubicBezTo>
                    <a:pt x="153429" y="234582"/>
                    <a:pt x="148114" y="238373"/>
                    <a:pt x="148866" y="254308"/>
                  </a:cubicBezTo>
                  <a:lnTo>
                    <a:pt x="151505" y="304790"/>
                  </a:lnTo>
                  <a:lnTo>
                    <a:pt x="128759" y="304790"/>
                  </a:lnTo>
                  <a:lnTo>
                    <a:pt x="131788" y="265700"/>
                  </a:lnTo>
                  <a:cubicBezTo>
                    <a:pt x="131788" y="265700"/>
                    <a:pt x="132169" y="254718"/>
                    <a:pt x="128759" y="250927"/>
                  </a:cubicBezTo>
                  <a:lnTo>
                    <a:pt x="102946" y="214541"/>
                  </a:lnTo>
                  <a:cubicBezTo>
                    <a:pt x="102946" y="214541"/>
                    <a:pt x="97917" y="206693"/>
                    <a:pt x="101336" y="204426"/>
                  </a:cubicBezTo>
                  <a:cubicBezTo>
                    <a:pt x="101336" y="204426"/>
                    <a:pt x="104470" y="203825"/>
                    <a:pt x="112166" y="210388"/>
                  </a:cubicBezTo>
                  <a:lnTo>
                    <a:pt x="122796" y="222075"/>
                  </a:lnTo>
                  <a:cubicBezTo>
                    <a:pt x="122796" y="222075"/>
                    <a:pt x="127530" y="226324"/>
                    <a:pt x="131235" y="225200"/>
                  </a:cubicBezTo>
                  <a:cubicBezTo>
                    <a:pt x="131235" y="225200"/>
                    <a:pt x="136350" y="222380"/>
                    <a:pt x="135788" y="214532"/>
                  </a:cubicBezTo>
                  <a:lnTo>
                    <a:pt x="136360" y="187595"/>
                  </a:lnTo>
                  <a:cubicBezTo>
                    <a:pt x="136341" y="187585"/>
                    <a:pt x="135969" y="177079"/>
                    <a:pt x="141294" y="177641"/>
                  </a:cubicBezTo>
                  <a:close/>
                </a:path>
              </a:pathLst>
            </a:custGeom>
            <a:solidFill>
              <a:srgbClr val="000000">
                <a:alpha val="40000"/>
              </a:srgbClr>
            </a:solidFill>
          </p:spPr>
          <p:txBody>
            <a:bodyPr/>
            <a:lstStyle/>
            <a:p>
              <a:endParaRPr lang="nl-BE"/>
            </a:p>
          </p:txBody>
        </p:sp>
      </p:grpSp>
      <p:grpSp>
        <p:nvGrpSpPr>
          <p:cNvPr id="109" name="Group 109"/>
          <p:cNvGrpSpPr/>
          <p:nvPr/>
        </p:nvGrpSpPr>
        <p:grpSpPr>
          <a:xfrm rot="21600000">
            <a:off x="2335530" y="5017771"/>
            <a:ext cx="502920" cy="445770"/>
            <a:chOff x="676275" y="4181475"/>
            <a:chExt cx="419100" cy="371475"/>
          </a:xfrm>
        </p:grpSpPr>
        <p:sp>
          <p:nvSpPr>
            <p:cNvPr id="108" name="Freeform 108"/>
            <p:cNvSpPr/>
            <p:nvPr/>
          </p:nvSpPr>
          <p:spPr>
            <a:xfrm>
              <a:off x="676275" y="4181475"/>
              <a:ext cx="419100" cy="371475"/>
            </a:xfrm>
            <a:custGeom>
              <a:avLst/>
              <a:gdLst/>
              <a:ahLst/>
              <a:cxnLst/>
              <a:rect l="0" t="0" r="0" b="0"/>
              <a:pathLst>
                <a:path w="291170" h="304790">
                  <a:moveTo>
                    <a:pt x="234544" y="107518"/>
                  </a:moveTo>
                  <a:cubicBezTo>
                    <a:pt x="230172" y="107518"/>
                    <a:pt x="225914" y="108071"/>
                    <a:pt x="221818" y="109004"/>
                  </a:cubicBezTo>
                  <a:cubicBezTo>
                    <a:pt x="223809" y="101746"/>
                    <a:pt x="224961" y="94136"/>
                    <a:pt x="224961" y="86249"/>
                  </a:cubicBezTo>
                  <a:cubicBezTo>
                    <a:pt x="224961" y="38624"/>
                    <a:pt x="186338" y="0"/>
                    <a:pt x="138694" y="0"/>
                  </a:cubicBezTo>
                  <a:cubicBezTo>
                    <a:pt x="91049" y="0"/>
                    <a:pt x="52454" y="38633"/>
                    <a:pt x="52454" y="86268"/>
                  </a:cubicBezTo>
                  <a:cubicBezTo>
                    <a:pt x="52454" y="93640"/>
                    <a:pt x="53473" y="100765"/>
                    <a:pt x="55226" y="107604"/>
                  </a:cubicBezTo>
                  <a:cubicBezTo>
                    <a:pt x="24603" y="108366"/>
                    <a:pt x="0" y="133360"/>
                    <a:pt x="0" y="164173"/>
                  </a:cubicBezTo>
                  <a:cubicBezTo>
                    <a:pt x="0" y="195463"/>
                    <a:pt x="25356" y="220799"/>
                    <a:pt x="56636" y="220799"/>
                  </a:cubicBezTo>
                  <a:cubicBezTo>
                    <a:pt x="86411" y="220799"/>
                    <a:pt x="110776" y="197853"/>
                    <a:pt x="113071" y="168640"/>
                  </a:cubicBezTo>
                  <a:cubicBezTo>
                    <a:pt x="121168" y="171155"/>
                    <a:pt x="129778" y="172507"/>
                    <a:pt x="138703" y="172507"/>
                  </a:cubicBezTo>
                  <a:cubicBezTo>
                    <a:pt x="152838" y="172507"/>
                    <a:pt x="166164" y="169040"/>
                    <a:pt x="177937" y="162992"/>
                  </a:cubicBezTo>
                  <a:cubicBezTo>
                    <a:pt x="177937" y="163373"/>
                    <a:pt x="177879" y="163754"/>
                    <a:pt x="177879" y="164154"/>
                  </a:cubicBezTo>
                  <a:cubicBezTo>
                    <a:pt x="177879" y="195443"/>
                    <a:pt x="203254" y="220790"/>
                    <a:pt x="234525" y="220790"/>
                  </a:cubicBezTo>
                  <a:cubicBezTo>
                    <a:pt x="265795" y="220790"/>
                    <a:pt x="291170" y="195443"/>
                    <a:pt x="291170" y="164154"/>
                  </a:cubicBezTo>
                  <a:cubicBezTo>
                    <a:pt x="291189" y="132874"/>
                    <a:pt x="265833" y="107518"/>
                    <a:pt x="234544" y="107518"/>
                  </a:cubicBezTo>
                  <a:close/>
                  <a:moveTo>
                    <a:pt x="141294" y="177641"/>
                  </a:moveTo>
                  <a:cubicBezTo>
                    <a:pt x="141294" y="177641"/>
                    <a:pt x="145466" y="177584"/>
                    <a:pt x="145075" y="190329"/>
                  </a:cubicBezTo>
                  <a:lnTo>
                    <a:pt x="145094" y="202482"/>
                  </a:lnTo>
                  <a:cubicBezTo>
                    <a:pt x="145094" y="202482"/>
                    <a:pt x="146980" y="219770"/>
                    <a:pt x="156086" y="212941"/>
                  </a:cubicBezTo>
                  <a:lnTo>
                    <a:pt x="174317" y="198882"/>
                  </a:lnTo>
                  <a:cubicBezTo>
                    <a:pt x="174317" y="198882"/>
                    <a:pt x="180365" y="194043"/>
                    <a:pt x="181889" y="196101"/>
                  </a:cubicBezTo>
                  <a:cubicBezTo>
                    <a:pt x="181889" y="196101"/>
                    <a:pt x="184547" y="199073"/>
                    <a:pt x="173555" y="210379"/>
                  </a:cubicBezTo>
                  <a:lnTo>
                    <a:pt x="153429" y="234582"/>
                  </a:lnTo>
                  <a:cubicBezTo>
                    <a:pt x="153429" y="234582"/>
                    <a:pt x="148114" y="238373"/>
                    <a:pt x="148866" y="254308"/>
                  </a:cubicBezTo>
                  <a:lnTo>
                    <a:pt x="151505" y="304790"/>
                  </a:lnTo>
                  <a:lnTo>
                    <a:pt x="128759" y="304790"/>
                  </a:lnTo>
                  <a:lnTo>
                    <a:pt x="131788" y="265700"/>
                  </a:lnTo>
                  <a:cubicBezTo>
                    <a:pt x="131788" y="265700"/>
                    <a:pt x="132169" y="254718"/>
                    <a:pt x="128759" y="250927"/>
                  </a:cubicBezTo>
                  <a:lnTo>
                    <a:pt x="102946" y="214541"/>
                  </a:lnTo>
                  <a:cubicBezTo>
                    <a:pt x="102946" y="214541"/>
                    <a:pt x="97917" y="206693"/>
                    <a:pt x="101336" y="204426"/>
                  </a:cubicBezTo>
                  <a:cubicBezTo>
                    <a:pt x="101336" y="204426"/>
                    <a:pt x="104470" y="203825"/>
                    <a:pt x="112166" y="210388"/>
                  </a:cubicBezTo>
                  <a:lnTo>
                    <a:pt x="122796" y="222075"/>
                  </a:lnTo>
                  <a:cubicBezTo>
                    <a:pt x="122796" y="222075"/>
                    <a:pt x="127530" y="226324"/>
                    <a:pt x="131235" y="225200"/>
                  </a:cubicBezTo>
                  <a:cubicBezTo>
                    <a:pt x="131235" y="225200"/>
                    <a:pt x="136350" y="222380"/>
                    <a:pt x="135788" y="214532"/>
                  </a:cubicBezTo>
                  <a:lnTo>
                    <a:pt x="136360" y="187595"/>
                  </a:lnTo>
                  <a:cubicBezTo>
                    <a:pt x="136341" y="187585"/>
                    <a:pt x="135969" y="177079"/>
                    <a:pt x="141294" y="177641"/>
                  </a:cubicBezTo>
                  <a:close/>
                </a:path>
              </a:pathLst>
            </a:custGeom>
            <a:solidFill>
              <a:srgbClr val="000000">
                <a:alpha val="40000"/>
              </a:srgbClr>
            </a:solidFill>
          </p:spPr>
          <p:txBody>
            <a:bodyPr/>
            <a:lstStyle/>
            <a:p>
              <a:endParaRPr lang="nl-BE"/>
            </a:p>
          </p:txBody>
        </p:sp>
      </p:grpSp>
      <p:grpSp>
        <p:nvGrpSpPr>
          <p:cNvPr id="111" name="Group 111"/>
          <p:cNvGrpSpPr/>
          <p:nvPr/>
        </p:nvGrpSpPr>
        <p:grpSpPr>
          <a:xfrm rot="21600000">
            <a:off x="9376410" y="5292090"/>
            <a:ext cx="480060" cy="411480"/>
            <a:chOff x="6543675" y="4410075"/>
            <a:chExt cx="400050" cy="342900"/>
          </a:xfrm>
        </p:grpSpPr>
        <p:sp>
          <p:nvSpPr>
            <p:cNvPr id="110" name="Freeform 110"/>
            <p:cNvSpPr/>
            <p:nvPr/>
          </p:nvSpPr>
          <p:spPr>
            <a:xfrm>
              <a:off x="6543675" y="4410075"/>
              <a:ext cx="400050" cy="342900"/>
            </a:xfrm>
            <a:custGeom>
              <a:avLst/>
              <a:gdLst/>
              <a:ahLst/>
              <a:cxnLst/>
              <a:rect l="0" t="0" r="0" b="0"/>
              <a:pathLst>
                <a:path w="247421" h="304800">
                  <a:moveTo>
                    <a:pt x="200597" y="235763"/>
                  </a:moveTo>
                  <a:cubicBezTo>
                    <a:pt x="187423" y="251727"/>
                    <a:pt x="171602" y="260528"/>
                    <a:pt x="155581" y="260528"/>
                  </a:cubicBezTo>
                  <a:cubicBezTo>
                    <a:pt x="149152" y="260442"/>
                    <a:pt x="143161" y="259137"/>
                    <a:pt x="137579" y="256823"/>
                  </a:cubicBezTo>
                  <a:cubicBezTo>
                    <a:pt x="116872" y="248241"/>
                    <a:pt x="102232" y="224933"/>
                    <a:pt x="96222" y="191338"/>
                  </a:cubicBezTo>
                  <a:lnTo>
                    <a:pt x="137579" y="191338"/>
                  </a:lnTo>
                  <a:lnTo>
                    <a:pt x="171755" y="191338"/>
                  </a:lnTo>
                  <a:lnTo>
                    <a:pt x="191853" y="163363"/>
                  </a:lnTo>
                  <a:lnTo>
                    <a:pt x="137998" y="163363"/>
                  </a:lnTo>
                  <a:lnTo>
                    <a:pt x="93678" y="163363"/>
                  </a:lnTo>
                  <a:cubicBezTo>
                    <a:pt x="93574" y="159944"/>
                    <a:pt x="93107" y="155391"/>
                    <a:pt x="93145" y="151829"/>
                  </a:cubicBezTo>
                  <a:cubicBezTo>
                    <a:pt x="93183" y="148495"/>
                    <a:pt x="93335" y="145275"/>
                    <a:pt x="93497" y="142084"/>
                  </a:cubicBezTo>
                  <a:lnTo>
                    <a:pt x="137589" y="142084"/>
                  </a:lnTo>
                  <a:lnTo>
                    <a:pt x="171764" y="142084"/>
                  </a:lnTo>
                  <a:lnTo>
                    <a:pt x="191462" y="113328"/>
                  </a:lnTo>
                  <a:lnTo>
                    <a:pt x="137589" y="113328"/>
                  </a:lnTo>
                  <a:lnTo>
                    <a:pt x="97003" y="113328"/>
                  </a:lnTo>
                  <a:cubicBezTo>
                    <a:pt x="103461" y="80972"/>
                    <a:pt x="117796" y="58274"/>
                    <a:pt x="137589" y="49235"/>
                  </a:cubicBezTo>
                  <a:cubicBezTo>
                    <a:pt x="143799" y="46406"/>
                    <a:pt x="150543" y="44882"/>
                    <a:pt x="157763" y="44882"/>
                  </a:cubicBezTo>
                  <a:lnTo>
                    <a:pt x="158344" y="44891"/>
                  </a:lnTo>
                  <a:cubicBezTo>
                    <a:pt x="174508" y="45082"/>
                    <a:pt x="190633" y="54702"/>
                    <a:pt x="203740" y="71999"/>
                  </a:cubicBezTo>
                  <a:lnTo>
                    <a:pt x="206416" y="75524"/>
                  </a:lnTo>
                  <a:lnTo>
                    <a:pt x="247421" y="50778"/>
                  </a:lnTo>
                  <a:lnTo>
                    <a:pt x="244097" y="46406"/>
                  </a:lnTo>
                  <a:cubicBezTo>
                    <a:pt x="221628" y="16859"/>
                    <a:pt x="191357" y="391"/>
                    <a:pt x="158877" y="0"/>
                  </a:cubicBezTo>
                  <a:lnTo>
                    <a:pt x="157534" y="0"/>
                  </a:lnTo>
                  <a:cubicBezTo>
                    <a:pt x="150695" y="0"/>
                    <a:pt x="144056" y="676"/>
                    <a:pt x="137589" y="1838"/>
                  </a:cubicBezTo>
                  <a:cubicBezTo>
                    <a:pt x="87554" y="10839"/>
                    <a:pt x="49768" y="53578"/>
                    <a:pt x="37995" y="113328"/>
                  </a:cubicBezTo>
                  <a:lnTo>
                    <a:pt x="14783" y="113328"/>
                  </a:lnTo>
                  <a:lnTo>
                    <a:pt x="10" y="142084"/>
                  </a:lnTo>
                  <a:lnTo>
                    <a:pt x="34461" y="142084"/>
                  </a:lnTo>
                  <a:cubicBezTo>
                    <a:pt x="34300" y="145104"/>
                    <a:pt x="34185" y="148161"/>
                    <a:pt x="34147" y="151257"/>
                  </a:cubicBezTo>
                  <a:cubicBezTo>
                    <a:pt x="34100" y="154972"/>
                    <a:pt x="34585" y="159725"/>
                    <a:pt x="34728" y="163363"/>
                  </a:cubicBezTo>
                  <a:lnTo>
                    <a:pt x="15183" y="163363"/>
                  </a:lnTo>
                  <a:lnTo>
                    <a:pt x="0" y="191338"/>
                  </a:lnTo>
                  <a:lnTo>
                    <a:pt x="37452" y="191338"/>
                  </a:lnTo>
                  <a:cubicBezTo>
                    <a:pt x="42415" y="218504"/>
                    <a:pt x="52845" y="242754"/>
                    <a:pt x="68066" y="261804"/>
                  </a:cubicBezTo>
                  <a:cubicBezTo>
                    <a:pt x="86325" y="284664"/>
                    <a:pt x="110566" y="298609"/>
                    <a:pt x="137579" y="303209"/>
                  </a:cubicBezTo>
                  <a:lnTo>
                    <a:pt x="137579" y="303200"/>
                  </a:lnTo>
                  <a:cubicBezTo>
                    <a:pt x="143304" y="304181"/>
                    <a:pt x="149123" y="304733"/>
                    <a:pt x="155057" y="304800"/>
                  </a:cubicBezTo>
                  <a:lnTo>
                    <a:pt x="156172" y="304800"/>
                  </a:lnTo>
                  <a:cubicBezTo>
                    <a:pt x="187519" y="304800"/>
                    <a:pt x="217246" y="290255"/>
                    <a:pt x="239887" y="262814"/>
                  </a:cubicBezTo>
                  <a:lnTo>
                    <a:pt x="243383" y="258575"/>
                  </a:lnTo>
                  <a:lnTo>
                    <a:pt x="203397" y="232362"/>
                  </a:lnTo>
                  <a:lnTo>
                    <a:pt x="200597" y="235763"/>
                  </a:lnTo>
                  <a:close/>
                </a:path>
              </a:pathLst>
            </a:custGeom>
            <a:solidFill>
              <a:srgbClr val="000000">
                <a:alpha val="40000"/>
              </a:srgbClr>
            </a:solidFill>
          </p:spPr>
          <p:txBody>
            <a:bodyPr/>
            <a:lstStyle/>
            <a:p>
              <a:endParaRPr lang="nl-BE"/>
            </a:p>
          </p:txBody>
        </p:sp>
      </p:grpSp>
      <p:grpSp>
        <p:nvGrpSpPr>
          <p:cNvPr id="113" name="Group 113"/>
          <p:cNvGrpSpPr/>
          <p:nvPr/>
        </p:nvGrpSpPr>
        <p:grpSpPr>
          <a:xfrm rot="21600000">
            <a:off x="2324100" y="5646420"/>
            <a:ext cx="480060" cy="411480"/>
            <a:chOff x="666750" y="4705350"/>
            <a:chExt cx="400050" cy="342900"/>
          </a:xfrm>
        </p:grpSpPr>
        <p:sp>
          <p:nvSpPr>
            <p:cNvPr id="112" name="Freeform 112"/>
            <p:cNvSpPr/>
            <p:nvPr/>
          </p:nvSpPr>
          <p:spPr>
            <a:xfrm>
              <a:off x="666750" y="4705350"/>
              <a:ext cx="400050" cy="342900"/>
            </a:xfrm>
            <a:custGeom>
              <a:avLst/>
              <a:gdLst/>
              <a:ahLst/>
              <a:cxnLst/>
              <a:rect l="0" t="0" r="0" b="0"/>
              <a:pathLst>
                <a:path w="247421" h="304800">
                  <a:moveTo>
                    <a:pt x="200597" y="235763"/>
                  </a:moveTo>
                  <a:cubicBezTo>
                    <a:pt x="187423" y="251727"/>
                    <a:pt x="171602" y="260528"/>
                    <a:pt x="155581" y="260528"/>
                  </a:cubicBezTo>
                  <a:cubicBezTo>
                    <a:pt x="149152" y="260442"/>
                    <a:pt x="143161" y="259137"/>
                    <a:pt x="137579" y="256823"/>
                  </a:cubicBezTo>
                  <a:cubicBezTo>
                    <a:pt x="116872" y="248241"/>
                    <a:pt x="102232" y="224933"/>
                    <a:pt x="96222" y="191338"/>
                  </a:cubicBezTo>
                  <a:lnTo>
                    <a:pt x="137579" y="191338"/>
                  </a:lnTo>
                  <a:lnTo>
                    <a:pt x="171755" y="191338"/>
                  </a:lnTo>
                  <a:lnTo>
                    <a:pt x="191853" y="163363"/>
                  </a:lnTo>
                  <a:lnTo>
                    <a:pt x="137998" y="163363"/>
                  </a:lnTo>
                  <a:lnTo>
                    <a:pt x="93678" y="163363"/>
                  </a:lnTo>
                  <a:cubicBezTo>
                    <a:pt x="93574" y="159944"/>
                    <a:pt x="93107" y="155391"/>
                    <a:pt x="93145" y="151829"/>
                  </a:cubicBezTo>
                  <a:cubicBezTo>
                    <a:pt x="93183" y="148495"/>
                    <a:pt x="93335" y="145275"/>
                    <a:pt x="93497" y="142084"/>
                  </a:cubicBezTo>
                  <a:lnTo>
                    <a:pt x="137589" y="142084"/>
                  </a:lnTo>
                  <a:lnTo>
                    <a:pt x="171764" y="142084"/>
                  </a:lnTo>
                  <a:lnTo>
                    <a:pt x="191462" y="113328"/>
                  </a:lnTo>
                  <a:lnTo>
                    <a:pt x="137589" y="113328"/>
                  </a:lnTo>
                  <a:lnTo>
                    <a:pt x="97003" y="113328"/>
                  </a:lnTo>
                  <a:cubicBezTo>
                    <a:pt x="103461" y="80972"/>
                    <a:pt x="117796" y="58274"/>
                    <a:pt x="137589" y="49235"/>
                  </a:cubicBezTo>
                  <a:cubicBezTo>
                    <a:pt x="143799" y="46406"/>
                    <a:pt x="150543" y="44882"/>
                    <a:pt x="157763" y="44882"/>
                  </a:cubicBezTo>
                  <a:lnTo>
                    <a:pt x="158344" y="44891"/>
                  </a:lnTo>
                  <a:cubicBezTo>
                    <a:pt x="174508" y="45082"/>
                    <a:pt x="190633" y="54702"/>
                    <a:pt x="203740" y="71999"/>
                  </a:cubicBezTo>
                  <a:lnTo>
                    <a:pt x="206416" y="75524"/>
                  </a:lnTo>
                  <a:lnTo>
                    <a:pt x="247421" y="50778"/>
                  </a:lnTo>
                  <a:lnTo>
                    <a:pt x="244097" y="46406"/>
                  </a:lnTo>
                  <a:cubicBezTo>
                    <a:pt x="221628" y="16859"/>
                    <a:pt x="191357" y="391"/>
                    <a:pt x="158877" y="0"/>
                  </a:cubicBezTo>
                  <a:lnTo>
                    <a:pt x="157534" y="0"/>
                  </a:lnTo>
                  <a:cubicBezTo>
                    <a:pt x="150695" y="0"/>
                    <a:pt x="144056" y="676"/>
                    <a:pt x="137589" y="1838"/>
                  </a:cubicBezTo>
                  <a:cubicBezTo>
                    <a:pt x="87554" y="10839"/>
                    <a:pt x="49768" y="53578"/>
                    <a:pt x="37995" y="113328"/>
                  </a:cubicBezTo>
                  <a:lnTo>
                    <a:pt x="14783" y="113328"/>
                  </a:lnTo>
                  <a:lnTo>
                    <a:pt x="10" y="142084"/>
                  </a:lnTo>
                  <a:lnTo>
                    <a:pt x="34461" y="142084"/>
                  </a:lnTo>
                  <a:cubicBezTo>
                    <a:pt x="34300" y="145104"/>
                    <a:pt x="34185" y="148161"/>
                    <a:pt x="34147" y="151257"/>
                  </a:cubicBezTo>
                  <a:cubicBezTo>
                    <a:pt x="34100" y="154972"/>
                    <a:pt x="34585" y="159725"/>
                    <a:pt x="34728" y="163363"/>
                  </a:cubicBezTo>
                  <a:lnTo>
                    <a:pt x="15183" y="163363"/>
                  </a:lnTo>
                  <a:lnTo>
                    <a:pt x="0" y="191338"/>
                  </a:lnTo>
                  <a:lnTo>
                    <a:pt x="37452" y="191338"/>
                  </a:lnTo>
                  <a:cubicBezTo>
                    <a:pt x="42415" y="218504"/>
                    <a:pt x="52845" y="242754"/>
                    <a:pt x="68066" y="261804"/>
                  </a:cubicBezTo>
                  <a:cubicBezTo>
                    <a:pt x="86325" y="284664"/>
                    <a:pt x="110566" y="298609"/>
                    <a:pt x="137579" y="303209"/>
                  </a:cubicBezTo>
                  <a:lnTo>
                    <a:pt x="137579" y="303200"/>
                  </a:lnTo>
                  <a:cubicBezTo>
                    <a:pt x="143304" y="304181"/>
                    <a:pt x="149123" y="304733"/>
                    <a:pt x="155057" y="304800"/>
                  </a:cubicBezTo>
                  <a:lnTo>
                    <a:pt x="156172" y="304800"/>
                  </a:lnTo>
                  <a:cubicBezTo>
                    <a:pt x="187519" y="304800"/>
                    <a:pt x="217246" y="290255"/>
                    <a:pt x="239887" y="262814"/>
                  </a:cubicBezTo>
                  <a:lnTo>
                    <a:pt x="243383" y="258575"/>
                  </a:lnTo>
                  <a:lnTo>
                    <a:pt x="203397" y="232362"/>
                  </a:lnTo>
                  <a:lnTo>
                    <a:pt x="200597" y="235763"/>
                  </a:lnTo>
                  <a:close/>
                </a:path>
              </a:pathLst>
            </a:custGeom>
            <a:solidFill>
              <a:srgbClr val="000000">
                <a:alpha val="40000"/>
              </a:srgbClr>
            </a:solidFill>
          </p:spPr>
          <p:txBody>
            <a:bodyPr/>
            <a:lstStyle/>
            <a:p>
              <a:endParaRPr lang="nl-BE"/>
            </a:p>
          </p:txBody>
        </p:sp>
      </p:grpSp>
      <p:sp>
        <p:nvSpPr>
          <p:cNvPr id="114" name="TextBox 114"/>
          <p:cNvSpPr txBox="1"/>
          <p:nvPr/>
        </p:nvSpPr>
        <p:spPr>
          <a:xfrm rot="21600000">
            <a:off x="2318386" y="612613"/>
            <a:ext cx="7941060" cy="365760"/>
          </a:xfrm>
          <a:prstGeom prst="rect">
            <a:avLst/>
          </a:prstGeom>
        </p:spPr>
        <p:txBody>
          <a:bodyPr lIns="0" tIns="21600" rIns="0" bIns="0" rtlCol="0" anchor="t"/>
          <a:lstStyle/>
          <a:p>
            <a:pPr marL="0" marR="0" lvl="0" indent="0" algn="ctr" defTabSz="914400" rtl="0" eaLnBrk="1" fontAlgn="auto" latinLnBrk="0" hangingPunct="1">
              <a:lnSpc>
                <a:spcPts val="1440"/>
              </a:lnSpc>
              <a:spcBef>
                <a:spcPts val="0"/>
              </a:spcBef>
              <a:spcAft>
                <a:spcPts val="0"/>
              </a:spcAft>
              <a:buClrTx/>
              <a:buSzTx/>
              <a:buFontTx/>
              <a:buNone/>
              <a:tabLst/>
              <a:defRPr/>
            </a:pPr>
            <a:r>
              <a:rPr kumimoji="0" lang="en-US" sz="1440" b="1" i="0" u="none" strike="noStrike" kern="1200" cap="none" spc="90" normalizeH="0" baseline="0" noProof="0">
                <a:ln>
                  <a:noFill/>
                </a:ln>
                <a:solidFill>
                  <a:srgbClr val="223245">
                    <a:alpha val="100000"/>
                  </a:srgbClr>
                </a:solidFill>
                <a:effectLst/>
                <a:uLnTx/>
                <a:uFillTx/>
                <a:latin typeface="Mali"/>
                <a:ea typeface="+mn-ea"/>
                <a:cs typeface="+mn-cs"/>
              </a:rPr>
              <a:t>= </a:t>
            </a:r>
            <a:r>
              <a:rPr kumimoji="0" lang="en-US" sz="1440" b="1" i="0" u="none" strike="noStrike" kern="1200" cap="none" spc="90" normalizeH="0" baseline="0" noProof="0" err="1">
                <a:ln>
                  <a:noFill/>
                </a:ln>
                <a:solidFill>
                  <a:srgbClr val="223245">
                    <a:alpha val="100000"/>
                  </a:srgbClr>
                </a:solidFill>
                <a:effectLst/>
                <a:uLnTx/>
                <a:uFillTx/>
                <a:latin typeface="Mali"/>
                <a:ea typeface="+mn-ea"/>
                <a:cs typeface="+mn-cs"/>
              </a:rPr>
              <a:t>verzameling</a:t>
            </a:r>
            <a:r>
              <a:rPr kumimoji="0" lang="en-US" sz="1440" b="1" i="0" u="none" strike="noStrike" kern="1200" cap="none" spc="90" normalizeH="0" baseline="0" noProof="0">
                <a:ln>
                  <a:noFill/>
                </a:ln>
                <a:solidFill>
                  <a:srgbClr val="223245">
                    <a:alpha val="100000"/>
                  </a:srgbClr>
                </a:solidFill>
                <a:effectLst/>
                <a:uLnTx/>
                <a:uFillTx/>
                <a:latin typeface="Mali"/>
                <a:ea typeface="+mn-ea"/>
                <a:cs typeface="+mn-cs"/>
              </a:rPr>
              <a:t> van </a:t>
            </a:r>
            <a:r>
              <a:rPr kumimoji="0" lang="en-US" sz="1440" b="1" i="0" u="none" strike="noStrike" kern="1200" cap="none" spc="90" normalizeH="0" baseline="0" noProof="0" err="1">
                <a:ln>
                  <a:noFill/>
                </a:ln>
                <a:solidFill>
                  <a:srgbClr val="223245">
                    <a:alpha val="100000"/>
                  </a:srgbClr>
                </a:solidFill>
                <a:effectLst/>
                <a:uLnTx/>
                <a:uFillTx/>
                <a:latin typeface="Mali"/>
                <a:ea typeface="+mn-ea"/>
                <a:cs typeface="+mn-cs"/>
              </a:rPr>
              <a:t>studierichtingen</a:t>
            </a:r>
            <a:r>
              <a:rPr kumimoji="0" lang="en-US" sz="1440" b="1" i="0" u="none" strike="noStrike" kern="1200" cap="none" spc="90" normalizeH="0" baseline="0" noProof="0">
                <a:ln>
                  <a:noFill/>
                </a:ln>
                <a:solidFill>
                  <a:srgbClr val="223245">
                    <a:alpha val="100000"/>
                  </a:srgbClr>
                </a:solidFill>
                <a:effectLst/>
                <a:uLnTx/>
                <a:uFillTx/>
                <a:latin typeface="Mali"/>
                <a:ea typeface="+mn-ea"/>
                <a:cs typeface="+mn-cs"/>
              </a:rPr>
              <a:t> </a:t>
            </a:r>
            <a:r>
              <a:rPr kumimoji="0" lang="en-US" sz="1440" b="1" i="0" u="none" strike="noStrike" kern="1200" cap="none" spc="90" normalizeH="0" baseline="0" noProof="0" err="1">
                <a:ln>
                  <a:noFill/>
                </a:ln>
                <a:solidFill>
                  <a:srgbClr val="223245">
                    <a:alpha val="100000"/>
                  </a:srgbClr>
                </a:solidFill>
                <a:effectLst/>
                <a:uLnTx/>
                <a:uFillTx/>
                <a:latin typeface="Mali"/>
                <a:ea typeface="+mn-ea"/>
                <a:cs typeface="+mn-cs"/>
              </a:rPr>
              <a:t>binnen</a:t>
            </a:r>
            <a:r>
              <a:rPr kumimoji="0" lang="en-US" sz="1440" b="1" i="0" u="none" strike="noStrike" kern="1200" cap="none" spc="90" normalizeH="0" baseline="0" noProof="0">
                <a:ln>
                  <a:noFill/>
                </a:ln>
                <a:solidFill>
                  <a:srgbClr val="223245">
                    <a:alpha val="100000"/>
                  </a:srgbClr>
                </a:solidFill>
                <a:effectLst/>
                <a:uLnTx/>
                <a:uFillTx/>
                <a:latin typeface="Mali"/>
                <a:ea typeface="+mn-ea"/>
                <a:cs typeface="+mn-cs"/>
              </a:rPr>
              <a:t> </a:t>
            </a:r>
            <a:r>
              <a:rPr kumimoji="0" lang="en-US" sz="1440" b="1" i="0" u="none" strike="noStrike" kern="1200" cap="none" spc="90" normalizeH="0" baseline="0" noProof="0" err="1">
                <a:ln>
                  <a:noFill/>
                </a:ln>
                <a:solidFill>
                  <a:srgbClr val="223245">
                    <a:alpha val="100000"/>
                  </a:srgbClr>
                </a:solidFill>
                <a:effectLst/>
                <a:uLnTx/>
                <a:uFillTx/>
                <a:latin typeface="Mali"/>
                <a:ea typeface="+mn-ea"/>
                <a:cs typeface="+mn-cs"/>
              </a:rPr>
              <a:t>een</a:t>
            </a:r>
            <a:r>
              <a:rPr kumimoji="0" lang="en-US" sz="1440" b="1" i="0" u="none" strike="noStrike" kern="1200" cap="none" spc="90" normalizeH="0" baseline="0" noProof="0">
                <a:ln>
                  <a:noFill/>
                </a:ln>
                <a:solidFill>
                  <a:srgbClr val="223245">
                    <a:alpha val="100000"/>
                  </a:srgbClr>
                </a:solidFill>
                <a:effectLst/>
                <a:uLnTx/>
                <a:uFillTx/>
                <a:latin typeface="Mali"/>
                <a:ea typeface="+mn-ea"/>
                <a:cs typeface="+mn-cs"/>
              </a:rPr>
              <a:t> </a:t>
            </a:r>
            <a:r>
              <a:rPr kumimoji="0" lang="en-US" sz="1440" b="1" i="0" u="none" strike="noStrike" kern="1200" cap="none" spc="90" normalizeH="0" baseline="0" noProof="0" err="1">
                <a:ln>
                  <a:noFill/>
                </a:ln>
                <a:solidFill>
                  <a:srgbClr val="223245">
                    <a:alpha val="100000"/>
                  </a:srgbClr>
                </a:solidFill>
                <a:effectLst/>
                <a:uLnTx/>
                <a:uFillTx/>
                <a:latin typeface="Mali"/>
                <a:ea typeface="+mn-ea"/>
                <a:cs typeface="+mn-cs"/>
              </a:rPr>
              <a:t>zelfde</a:t>
            </a:r>
            <a:r>
              <a:rPr kumimoji="0" lang="en-US" sz="1440" b="1" i="0" u="none" strike="noStrike" kern="1200" cap="none" spc="90" normalizeH="0" baseline="0" noProof="0">
                <a:ln>
                  <a:noFill/>
                </a:ln>
                <a:solidFill>
                  <a:srgbClr val="223245">
                    <a:alpha val="100000"/>
                  </a:srgbClr>
                </a:solidFill>
                <a:effectLst/>
                <a:uLnTx/>
                <a:uFillTx/>
                <a:latin typeface="Mali"/>
                <a:ea typeface="+mn-ea"/>
                <a:cs typeface="+mn-cs"/>
              </a:rPr>
              <a:t> </a:t>
            </a:r>
            <a:r>
              <a:rPr kumimoji="0" lang="en-US" sz="1440" b="1" i="0" u="none" strike="noStrike" kern="1200" cap="none" spc="90" normalizeH="0" baseline="0" noProof="0" err="1">
                <a:ln>
                  <a:noFill/>
                </a:ln>
                <a:solidFill>
                  <a:srgbClr val="223245">
                    <a:alpha val="100000"/>
                  </a:srgbClr>
                </a:solidFill>
                <a:effectLst/>
                <a:uLnTx/>
                <a:uFillTx/>
                <a:latin typeface="Mali"/>
                <a:ea typeface="+mn-ea"/>
                <a:cs typeface="+mn-cs"/>
              </a:rPr>
              <a:t>interessesfeer</a:t>
            </a:r>
            <a:r>
              <a:rPr kumimoji="0" lang="en-US" sz="1440" b="1" i="0" u="none" strike="noStrike" kern="1200" cap="none" spc="90" normalizeH="0" baseline="0" noProof="0">
                <a:ln>
                  <a:noFill/>
                </a:ln>
                <a:solidFill>
                  <a:srgbClr val="223245">
                    <a:alpha val="100000"/>
                  </a:srgbClr>
                </a:solidFill>
                <a:effectLst/>
                <a:uLnTx/>
                <a:uFillTx/>
                <a:latin typeface="Mali"/>
                <a:ea typeface="+mn-ea"/>
                <a:cs typeface="+mn-cs"/>
              </a:rPr>
              <a:t>, </a:t>
            </a:r>
            <a:br>
              <a:rPr kumimoji="0" lang="en-US" sz="1440" b="1" i="0" u="none" strike="noStrike" kern="1200" cap="none" spc="0" normalizeH="0" baseline="0" noProof="0">
                <a:ln>
                  <a:noFill/>
                </a:ln>
                <a:solidFill>
                  <a:prstClr val="black"/>
                </a:solidFill>
                <a:effectLst/>
                <a:uLnTx/>
                <a:uFillTx/>
                <a:latin typeface="Flanders Art Sans"/>
                <a:ea typeface="+mn-ea"/>
                <a:cs typeface="+mn-cs"/>
              </a:rPr>
            </a:br>
            <a:r>
              <a:rPr kumimoji="0" lang="en-US" sz="1440" b="1" i="0" u="none" strike="noStrike" kern="1200" cap="none" spc="90" normalizeH="0" baseline="0" noProof="0">
                <a:ln>
                  <a:noFill/>
                </a:ln>
                <a:solidFill>
                  <a:srgbClr val="223245">
                    <a:alpha val="100000"/>
                  </a:srgbClr>
                </a:solidFill>
                <a:effectLst/>
                <a:uLnTx/>
                <a:uFillTx/>
                <a:latin typeface="Mali"/>
                <a:ea typeface="+mn-ea"/>
                <a:cs typeface="+mn-cs"/>
              </a:rPr>
              <a:t>die </a:t>
            </a:r>
            <a:r>
              <a:rPr kumimoji="0" lang="en-US" sz="1440" b="1" i="0" u="none" strike="noStrike" kern="1200" cap="none" spc="90" normalizeH="0" baseline="0" noProof="0" err="1">
                <a:ln>
                  <a:noFill/>
                </a:ln>
                <a:solidFill>
                  <a:srgbClr val="223245">
                    <a:alpha val="100000"/>
                  </a:srgbClr>
                </a:solidFill>
                <a:effectLst/>
                <a:uLnTx/>
                <a:uFillTx/>
                <a:latin typeface="Mali"/>
                <a:ea typeface="+mn-ea"/>
                <a:cs typeface="+mn-cs"/>
              </a:rPr>
              <a:t>inhoudelijk</a:t>
            </a:r>
            <a:r>
              <a:rPr kumimoji="0" lang="en-US" sz="1440" b="1" i="0" u="none" strike="noStrike" kern="1200" cap="none" spc="90" normalizeH="0" baseline="0" noProof="0">
                <a:ln>
                  <a:noFill/>
                </a:ln>
                <a:solidFill>
                  <a:srgbClr val="223245">
                    <a:alpha val="100000"/>
                  </a:srgbClr>
                </a:solidFill>
                <a:effectLst/>
                <a:uLnTx/>
                <a:uFillTx/>
                <a:latin typeface="Mali"/>
                <a:ea typeface="+mn-ea"/>
                <a:cs typeface="+mn-cs"/>
              </a:rPr>
              <a:t> met </a:t>
            </a:r>
            <a:r>
              <a:rPr kumimoji="0" lang="en-US" sz="1440" b="1" i="0" u="none" strike="noStrike" kern="1200" cap="none" spc="90" normalizeH="0" baseline="0" noProof="0" err="1">
                <a:ln>
                  <a:noFill/>
                </a:ln>
                <a:solidFill>
                  <a:srgbClr val="223245">
                    <a:alpha val="100000"/>
                  </a:srgbClr>
                </a:solidFill>
                <a:effectLst/>
                <a:uLnTx/>
                <a:uFillTx/>
                <a:latin typeface="Mali"/>
                <a:ea typeface="+mn-ea"/>
                <a:cs typeface="+mn-cs"/>
              </a:rPr>
              <a:t>elkaar</a:t>
            </a:r>
            <a:r>
              <a:rPr kumimoji="0" lang="en-US" sz="1440" b="1" i="0" u="none" strike="noStrike" kern="1200" cap="none" spc="90" normalizeH="0" baseline="0" noProof="0">
                <a:ln>
                  <a:noFill/>
                </a:ln>
                <a:solidFill>
                  <a:srgbClr val="223245">
                    <a:alpha val="100000"/>
                  </a:srgbClr>
                </a:solidFill>
                <a:effectLst/>
                <a:uLnTx/>
                <a:uFillTx/>
                <a:latin typeface="Mali"/>
                <a:ea typeface="+mn-ea"/>
                <a:cs typeface="+mn-cs"/>
              </a:rPr>
              <a:t> </a:t>
            </a:r>
            <a:r>
              <a:rPr kumimoji="0" lang="en-US" sz="1440" b="1" i="0" u="none" strike="noStrike" kern="1200" cap="none" spc="90" normalizeH="0" baseline="0" noProof="0" err="1">
                <a:ln>
                  <a:noFill/>
                </a:ln>
                <a:solidFill>
                  <a:srgbClr val="223245">
                    <a:alpha val="100000"/>
                  </a:srgbClr>
                </a:solidFill>
                <a:effectLst/>
                <a:uLnTx/>
                <a:uFillTx/>
                <a:latin typeface="Mali"/>
                <a:ea typeface="+mn-ea"/>
                <a:cs typeface="+mn-cs"/>
              </a:rPr>
              <a:t>verwant</a:t>
            </a:r>
            <a:r>
              <a:rPr kumimoji="0" lang="en-US" sz="1440" b="1" i="0" u="none" strike="noStrike" kern="1200" cap="none" spc="90" normalizeH="0" baseline="0" noProof="0">
                <a:ln>
                  <a:noFill/>
                </a:ln>
                <a:solidFill>
                  <a:srgbClr val="223245">
                    <a:alpha val="100000"/>
                  </a:srgbClr>
                </a:solidFill>
                <a:effectLst/>
                <a:uLnTx/>
                <a:uFillTx/>
                <a:latin typeface="Mali"/>
                <a:ea typeface="+mn-ea"/>
                <a:cs typeface="+mn-cs"/>
              </a:rPr>
              <a:t> </a:t>
            </a:r>
            <a:r>
              <a:rPr kumimoji="0" lang="en-US" sz="1440" b="1" i="0" u="none" strike="noStrike" kern="1200" cap="none" spc="90" normalizeH="0" baseline="0" noProof="0" err="1">
                <a:ln>
                  <a:noFill/>
                </a:ln>
                <a:solidFill>
                  <a:srgbClr val="223245">
                    <a:alpha val="100000"/>
                  </a:srgbClr>
                </a:solidFill>
                <a:effectLst/>
                <a:uLnTx/>
                <a:uFillTx/>
                <a:latin typeface="Mali"/>
                <a:ea typeface="+mn-ea"/>
                <a:cs typeface="+mn-cs"/>
              </a:rPr>
              <a:t>zijn</a:t>
            </a:r>
            <a:endParaRPr kumimoji="0" lang="en-US" sz="1440" b="1" i="0" u="none" strike="noStrike" kern="1200" cap="none" spc="90" normalizeH="0" baseline="0" noProof="0" err="1">
              <a:ln>
                <a:noFill/>
              </a:ln>
              <a:solidFill>
                <a:srgbClr val="223245">
                  <a:alpha val="100000"/>
                </a:srgbClr>
              </a:solidFill>
              <a:effectLst/>
              <a:uLnTx/>
              <a:uFillTx/>
              <a:latin typeface="Mali"/>
              <a:ea typeface="+mn-ea"/>
              <a:cs typeface="Mali"/>
            </a:endParaRPr>
          </a:p>
        </p:txBody>
      </p:sp>
      <p:grpSp>
        <p:nvGrpSpPr>
          <p:cNvPr id="116" name="Group 116"/>
          <p:cNvGrpSpPr/>
          <p:nvPr/>
        </p:nvGrpSpPr>
        <p:grpSpPr>
          <a:xfrm rot="21600000">
            <a:off x="6587490" y="2343150"/>
            <a:ext cx="2743200" cy="2834640"/>
            <a:chOff x="4219575" y="1952625"/>
            <a:chExt cx="2286000" cy="2362200"/>
          </a:xfrm>
        </p:grpSpPr>
        <p:sp>
          <p:nvSpPr>
            <p:cNvPr id="115" name="Freeform 115"/>
            <p:cNvSpPr/>
            <p:nvPr/>
          </p:nvSpPr>
          <p:spPr>
            <a:xfrm>
              <a:off x="4219575" y="1952625"/>
              <a:ext cx="2286000" cy="2362200"/>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F5A623">
                <a:alpha val="32000"/>
              </a:srgbClr>
            </a:solidFill>
          </p:spPr>
          <p:txBody>
            <a:bodyPr/>
            <a:lstStyle/>
            <a:p>
              <a:endParaRPr lang="nl-BE"/>
            </a:p>
          </p:txBody>
        </p:sp>
      </p:grpSp>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el 1"/>
          <p:cNvSpPr>
            <a:spLocks noGrp="1" noChangeArrowheads="1"/>
          </p:cNvSpPr>
          <p:nvPr>
            <p:ph type="title"/>
          </p:nvPr>
        </p:nvSpPr>
        <p:spPr>
          <a:xfrm>
            <a:off x="2503489" y="404664"/>
            <a:ext cx="7405687" cy="1355725"/>
          </a:xfrm>
        </p:spPr>
        <p:txBody>
          <a:bodyPr/>
          <a:lstStyle/>
          <a:p>
            <a:r>
              <a:rPr lang="nl-BE" altLang="nl-BE" dirty="0"/>
              <a:t>Een grote stap: van lager naar secundair</a:t>
            </a:r>
          </a:p>
        </p:txBody>
      </p:sp>
      <p:pic>
        <p:nvPicPr>
          <p:cNvPr id="130051" name="Tijdelijke aanduiding voor inhoud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6664" y="1409700"/>
            <a:ext cx="7178675" cy="4038600"/>
          </a:xfrm>
        </p:spPr>
      </p:pic>
    </p:spTree>
    <p:extLst>
      <p:ext uri="{BB962C8B-B14F-4D97-AF65-F5344CB8AC3E}">
        <p14:creationId xmlns:p14="http://schemas.microsoft.com/office/powerpoint/2010/main" val="2458758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95A97F3F-E62C-4727-AE0E-7C342BC6F34D}" type="slidenum">
              <a:rPr lang="nl-BE" smtClean="0"/>
              <a:t>29</a:t>
            </a:fld>
            <a:endParaRPr lang="nl-BE"/>
          </a:p>
        </p:txBody>
      </p:sp>
      <p:graphicFrame>
        <p:nvGraphicFramePr>
          <p:cNvPr id="6" name="Tabel 5"/>
          <p:cNvGraphicFramePr>
            <a:graphicFrameLocks noGrp="1"/>
          </p:cNvGraphicFramePr>
          <p:nvPr>
            <p:extLst>
              <p:ext uri="{D42A27DB-BD31-4B8C-83A1-F6EECF244321}">
                <p14:modId xmlns:p14="http://schemas.microsoft.com/office/powerpoint/2010/main" val="4143272778"/>
              </p:ext>
            </p:extLst>
          </p:nvPr>
        </p:nvGraphicFramePr>
        <p:xfrm>
          <a:off x="609600" y="1151480"/>
          <a:ext cx="10972800" cy="5301856"/>
        </p:xfrm>
        <a:graphic>
          <a:graphicData uri="http://schemas.openxmlformats.org/drawingml/2006/table">
            <a:tbl>
              <a:tblPr firstRow="1" bandRow="1">
                <a:tableStyleId>{7DF18680-E054-41AD-8BC1-D1AEF772440D}</a:tableStyleId>
              </a:tblPr>
              <a:tblGrid>
                <a:gridCol w="2743200">
                  <a:extLst>
                    <a:ext uri="{9D8B030D-6E8A-4147-A177-3AD203B41FA5}">
                      <a16:colId xmlns:a16="http://schemas.microsoft.com/office/drawing/2014/main" val="20000"/>
                    </a:ext>
                  </a:extLst>
                </a:gridCol>
                <a:gridCol w="1519064">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2520280">
                  <a:extLst>
                    <a:ext uri="{9D8B030D-6E8A-4147-A177-3AD203B41FA5}">
                      <a16:colId xmlns:a16="http://schemas.microsoft.com/office/drawing/2014/main" val="20003"/>
                    </a:ext>
                  </a:extLst>
                </a:gridCol>
                <a:gridCol w="2822104">
                  <a:extLst>
                    <a:ext uri="{9D8B030D-6E8A-4147-A177-3AD203B41FA5}">
                      <a16:colId xmlns:a16="http://schemas.microsoft.com/office/drawing/2014/main" val="20004"/>
                    </a:ext>
                  </a:extLst>
                </a:gridCol>
              </a:tblGrid>
              <a:tr h="504056">
                <a:tc>
                  <a:txBody>
                    <a:bodyPr/>
                    <a:lstStyle/>
                    <a:p>
                      <a:endParaRPr lang="nl-BE" dirty="0"/>
                    </a:p>
                  </a:txBody>
                  <a:tcPr/>
                </a:tc>
                <a:tc gridSpan="2">
                  <a:txBody>
                    <a:bodyPr/>
                    <a:lstStyle/>
                    <a:p>
                      <a:r>
                        <a:rPr lang="nl-BE" sz="1800" dirty="0"/>
                        <a:t>Doorstroom </a:t>
                      </a:r>
                    </a:p>
                  </a:txBody>
                  <a:tcPr/>
                </a:tc>
                <a:tc hMerge="1">
                  <a:txBody>
                    <a:bodyPr/>
                    <a:lstStyle/>
                    <a:p>
                      <a:endParaRPr lang="nl-BE"/>
                    </a:p>
                  </a:txBody>
                  <a:tcPr/>
                </a:tc>
                <a:tc>
                  <a:txBody>
                    <a:bodyPr/>
                    <a:lstStyle/>
                    <a:p>
                      <a:r>
                        <a:rPr lang="nl-BE" sz="1800" dirty="0"/>
                        <a:t>Dubbel D/A</a:t>
                      </a:r>
                    </a:p>
                  </a:txBody>
                  <a:tcPr/>
                </a:tc>
                <a:tc>
                  <a:txBody>
                    <a:bodyPr/>
                    <a:lstStyle/>
                    <a:p>
                      <a:r>
                        <a:rPr lang="nl-BE" sz="1800" dirty="0"/>
                        <a:t>Arbeidsmarkt</a:t>
                      </a:r>
                    </a:p>
                  </a:txBody>
                  <a:tcPr/>
                </a:tc>
                <a:extLst>
                  <a:ext uri="{0D108BD9-81ED-4DB2-BD59-A6C34878D82A}">
                    <a16:rowId xmlns:a16="http://schemas.microsoft.com/office/drawing/2014/main" val="10000"/>
                  </a:ext>
                </a:extLst>
              </a:tr>
              <a:tr h="496855">
                <a:tc>
                  <a:txBody>
                    <a:bodyPr/>
                    <a:lstStyle/>
                    <a:p>
                      <a:endParaRPr lang="nl-BE" dirty="0"/>
                    </a:p>
                  </a:txBody>
                  <a:tcPr>
                    <a:solidFill>
                      <a:schemeClr val="accent5"/>
                    </a:solidFill>
                  </a:tcPr>
                </a:tc>
                <a:tc>
                  <a:txBody>
                    <a:bodyPr/>
                    <a:lstStyle/>
                    <a:p>
                      <a:r>
                        <a:rPr lang="nl-BE" sz="1600" b="1" dirty="0"/>
                        <a:t>Domein-overschrijdend</a:t>
                      </a:r>
                      <a:r>
                        <a:rPr lang="nl-BE" sz="1600" b="1" baseline="0" dirty="0"/>
                        <a:t> (ASO)</a:t>
                      </a:r>
                      <a:endParaRPr lang="nl-BE" sz="1600" b="1" dirty="0">
                        <a:solidFill>
                          <a:schemeClr val="bg1"/>
                        </a:solidFill>
                      </a:endParaRPr>
                    </a:p>
                  </a:txBody>
                  <a:tcPr/>
                </a:tc>
                <a:tc>
                  <a:txBody>
                    <a:bodyPr/>
                    <a:lstStyle/>
                    <a:p>
                      <a:r>
                        <a:rPr lang="nl-BE" sz="1600" b="1" dirty="0"/>
                        <a:t>Domein-gebonden</a:t>
                      </a:r>
                      <a:r>
                        <a:rPr lang="nl-BE" sz="1600" b="1" baseline="0" dirty="0"/>
                        <a:t> (TSO/KSO)</a:t>
                      </a:r>
                      <a:endParaRPr lang="nl-BE" sz="1600" b="1" dirty="0">
                        <a:solidFill>
                          <a:schemeClr val="bg1"/>
                        </a:solidFill>
                      </a:endParaRPr>
                    </a:p>
                  </a:txBody>
                  <a:tcPr/>
                </a:tc>
                <a:tc>
                  <a:txBody>
                    <a:bodyPr/>
                    <a:lstStyle/>
                    <a:p>
                      <a:r>
                        <a:rPr lang="nl-BE" sz="1600" b="1" dirty="0"/>
                        <a:t>KSO/TSO</a:t>
                      </a:r>
                      <a:endParaRPr lang="nl-BE" sz="1600" b="1" dirty="0">
                        <a:solidFill>
                          <a:schemeClr val="bg1"/>
                        </a:solidFill>
                      </a:endParaRPr>
                    </a:p>
                  </a:txBody>
                  <a:tcPr/>
                </a:tc>
                <a:tc>
                  <a:txBody>
                    <a:bodyPr/>
                    <a:lstStyle/>
                    <a:p>
                      <a:r>
                        <a:rPr lang="nl-BE" sz="1600" b="1" dirty="0"/>
                        <a:t>BSO</a:t>
                      </a:r>
                      <a:endParaRPr lang="nl-BE" sz="1600" b="1" dirty="0">
                        <a:solidFill>
                          <a:schemeClr val="bg1"/>
                        </a:solidFill>
                      </a:endParaRPr>
                    </a:p>
                  </a:txBody>
                  <a:tcPr/>
                </a:tc>
                <a:extLst>
                  <a:ext uri="{0D108BD9-81ED-4DB2-BD59-A6C34878D82A}">
                    <a16:rowId xmlns:a16="http://schemas.microsoft.com/office/drawing/2014/main" val="10001"/>
                  </a:ext>
                </a:extLst>
              </a:tr>
              <a:tr h="496855">
                <a:tc>
                  <a:txBody>
                    <a:bodyPr/>
                    <a:lstStyle/>
                    <a:p>
                      <a:r>
                        <a:rPr lang="nl-BE" sz="1800" b="1" dirty="0">
                          <a:solidFill>
                            <a:schemeClr val="bg1"/>
                          </a:solidFill>
                        </a:rPr>
                        <a:t>Economie</a:t>
                      </a:r>
                      <a:r>
                        <a:rPr lang="nl-BE" sz="1800" b="1" baseline="0" dirty="0">
                          <a:solidFill>
                            <a:schemeClr val="bg1"/>
                          </a:solidFill>
                        </a:rPr>
                        <a:t> en organisatie</a:t>
                      </a:r>
                      <a:endParaRPr lang="nl-BE" sz="1800" b="1" dirty="0">
                        <a:solidFill>
                          <a:schemeClr val="bg1"/>
                        </a:solidFill>
                      </a:endParaRPr>
                    </a:p>
                  </a:txBody>
                  <a:tcPr>
                    <a:solidFill>
                      <a:schemeClr val="accent5"/>
                    </a:solidFill>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10002"/>
                  </a:ext>
                </a:extLst>
              </a:tr>
              <a:tr h="496855">
                <a:tc>
                  <a:txBody>
                    <a:bodyPr/>
                    <a:lstStyle/>
                    <a:p>
                      <a:r>
                        <a:rPr lang="nl-BE" sz="1800" b="1" dirty="0">
                          <a:solidFill>
                            <a:schemeClr val="bg1"/>
                          </a:solidFill>
                        </a:rPr>
                        <a:t>Kunst</a:t>
                      </a:r>
                      <a:r>
                        <a:rPr lang="nl-BE" sz="1800" b="1" baseline="0" dirty="0">
                          <a:solidFill>
                            <a:schemeClr val="bg1"/>
                          </a:solidFill>
                        </a:rPr>
                        <a:t> en creatie</a:t>
                      </a:r>
                      <a:endParaRPr lang="nl-BE" sz="1800" b="1" dirty="0">
                        <a:solidFill>
                          <a:schemeClr val="bg1"/>
                        </a:solidFill>
                      </a:endParaRP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10003"/>
                  </a:ext>
                </a:extLst>
              </a:tr>
              <a:tr h="496855">
                <a:tc>
                  <a:txBody>
                    <a:bodyPr/>
                    <a:lstStyle/>
                    <a:p>
                      <a:r>
                        <a:rPr lang="nl-BE" sz="1800" b="1" dirty="0">
                          <a:solidFill>
                            <a:schemeClr val="bg1"/>
                          </a:solidFill>
                        </a:rPr>
                        <a:t>Land- en tuinbouw</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dirty="0"/>
                    </a:p>
                  </a:txBody>
                  <a:tcPr/>
                </a:tc>
                <a:tc>
                  <a:txBody>
                    <a:bodyPr/>
                    <a:lstStyle/>
                    <a:p>
                      <a:endParaRPr lang="nl-BE"/>
                    </a:p>
                  </a:txBody>
                  <a:tcPr/>
                </a:tc>
                <a:extLst>
                  <a:ext uri="{0D108BD9-81ED-4DB2-BD59-A6C34878D82A}">
                    <a16:rowId xmlns:a16="http://schemas.microsoft.com/office/drawing/2014/main" val="10004"/>
                  </a:ext>
                </a:extLst>
              </a:tr>
              <a:tr h="496855">
                <a:tc>
                  <a:txBody>
                    <a:bodyPr/>
                    <a:lstStyle/>
                    <a:p>
                      <a:r>
                        <a:rPr lang="nl-BE" sz="1800" b="1" dirty="0">
                          <a:solidFill>
                            <a:schemeClr val="bg1"/>
                          </a:solidFill>
                        </a:rPr>
                        <a:t>Maatschappij</a:t>
                      </a:r>
                      <a:r>
                        <a:rPr lang="nl-BE" sz="1800" b="1" baseline="0" dirty="0">
                          <a:solidFill>
                            <a:schemeClr val="bg1"/>
                          </a:solidFill>
                        </a:rPr>
                        <a:t> en welzijn</a:t>
                      </a:r>
                      <a:endParaRPr lang="nl-BE" sz="1800" b="1" dirty="0">
                        <a:solidFill>
                          <a:schemeClr val="bg1"/>
                        </a:solidFill>
                      </a:endParaRP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dirty="0"/>
                    </a:p>
                  </a:txBody>
                  <a:tcPr/>
                </a:tc>
                <a:tc>
                  <a:txBody>
                    <a:bodyPr/>
                    <a:lstStyle/>
                    <a:p>
                      <a:endParaRPr lang="nl-BE"/>
                    </a:p>
                  </a:txBody>
                  <a:tcPr/>
                </a:tc>
                <a:extLst>
                  <a:ext uri="{0D108BD9-81ED-4DB2-BD59-A6C34878D82A}">
                    <a16:rowId xmlns:a16="http://schemas.microsoft.com/office/drawing/2014/main" val="10005"/>
                  </a:ext>
                </a:extLst>
              </a:tr>
              <a:tr h="496855">
                <a:tc>
                  <a:txBody>
                    <a:bodyPr/>
                    <a:lstStyle/>
                    <a:p>
                      <a:r>
                        <a:rPr lang="nl-BE" sz="1800" b="1" dirty="0">
                          <a:solidFill>
                            <a:schemeClr val="bg1"/>
                          </a:solidFill>
                        </a:rPr>
                        <a:t>Sport</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10006"/>
                  </a:ext>
                </a:extLst>
              </a:tr>
              <a:tr h="496855">
                <a:tc>
                  <a:txBody>
                    <a:bodyPr/>
                    <a:lstStyle/>
                    <a:p>
                      <a:r>
                        <a:rPr lang="nl-BE" sz="1800" b="1" dirty="0">
                          <a:solidFill>
                            <a:schemeClr val="bg1"/>
                          </a:solidFill>
                        </a:rPr>
                        <a:t>STEM</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dirty="0"/>
                    </a:p>
                  </a:txBody>
                  <a:tcPr/>
                </a:tc>
                <a:extLst>
                  <a:ext uri="{0D108BD9-81ED-4DB2-BD59-A6C34878D82A}">
                    <a16:rowId xmlns:a16="http://schemas.microsoft.com/office/drawing/2014/main" val="10007"/>
                  </a:ext>
                </a:extLst>
              </a:tr>
              <a:tr h="496855">
                <a:tc>
                  <a:txBody>
                    <a:bodyPr/>
                    <a:lstStyle/>
                    <a:p>
                      <a:r>
                        <a:rPr lang="nl-BE" sz="1800" b="1" dirty="0">
                          <a:solidFill>
                            <a:schemeClr val="bg1"/>
                          </a:solidFill>
                        </a:rPr>
                        <a:t>Taal en cultuur</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dirty="0"/>
                    </a:p>
                  </a:txBody>
                  <a:tcPr/>
                </a:tc>
                <a:extLst>
                  <a:ext uri="{0D108BD9-81ED-4DB2-BD59-A6C34878D82A}">
                    <a16:rowId xmlns:a16="http://schemas.microsoft.com/office/drawing/2014/main" val="10008"/>
                  </a:ext>
                </a:extLst>
              </a:tr>
              <a:tr h="496855">
                <a:tc>
                  <a:txBody>
                    <a:bodyPr/>
                    <a:lstStyle/>
                    <a:p>
                      <a:r>
                        <a:rPr lang="nl-BE" sz="1800" b="1" dirty="0">
                          <a:solidFill>
                            <a:schemeClr val="bg1"/>
                          </a:solidFill>
                        </a:rPr>
                        <a:t>Voeding en horeca</a:t>
                      </a:r>
                    </a:p>
                  </a:txBody>
                  <a:tcPr>
                    <a:solidFill>
                      <a:schemeClr val="accent5"/>
                    </a:solidFill>
                  </a:tcPr>
                </a:tc>
                <a:tc>
                  <a:txBody>
                    <a:bodyPr/>
                    <a:lstStyle/>
                    <a:p>
                      <a:endParaRPr lang="nl-BE" dirty="0"/>
                    </a:p>
                  </a:txBody>
                  <a:tcPr/>
                </a:tc>
                <a:tc>
                  <a:txBody>
                    <a:bodyPr/>
                    <a:lstStyle/>
                    <a:p>
                      <a:endParaRPr lang="nl-BE" dirty="0"/>
                    </a:p>
                  </a:txBody>
                  <a:tcPr/>
                </a:tc>
                <a:tc>
                  <a:txBody>
                    <a:bodyPr/>
                    <a:lstStyle/>
                    <a:p>
                      <a:endParaRPr lang="nl-BE"/>
                    </a:p>
                  </a:txBody>
                  <a:tcPr/>
                </a:tc>
                <a:tc>
                  <a:txBody>
                    <a:bodyPr/>
                    <a:lstStyle/>
                    <a:p>
                      <a:endParaRPr lang="nl-BE" dirty="0"/>
                    </a:p>
                  </a:txBody>
                  <a:tcPr/>
                </a:tc>
                <a:extLst>
                  <a:ext uri="{0D108BD9-81ED-4DB2-BD59-A6C34878D82A}">
                    <a16:rowId xmlns:a16="http://schemas.microsoft.com/office/drawing/2014/main" val="10009"/>
                  </a:ext>
                </a:extLst>
              </a:tr>
            </a:tbl>
          </a:graphicData>
        </a:graphic>
      </p:graphicFrame>
      <p:sp>
        <p:nvSpPr>
          <p:cNvPr id="7" name="Titel 4"/>
          <p:cNvSpPr txBox="1">
            <a:spLocks/>
          </p:cNvSpPr>
          <p:nvPr/>
        </p:nvSpPr>
        <p:spPr>
          <a:xfrm>
            <a:off x="762000" y="260648"/>
            <a:ext cx="10972800" cy="634082"/>
          </a:xfrm>
          <a:prstGeom prst="rect">
            <a:avLst/>
          </a:prstGeom>
        </p:spPr>
        <p:txBody>
          <a:bodyPr/>
          <a:lstStyle>
            <a:lvl1pPr algn="ctr" defTabSz="685800" rtl="0" eaLnBrk="1" latinLnBrk="0" hangingPunct="1">
              <a:spcBef>
                <a:spcPct val="0"/>
              </a:spcBef>
              <a:buNone/>
              <a:defRPr sz="2550" kern="1200" baseline="0">
                <a:solidFill>
                  <a:schemeClr val="bg1"/>
                </a:solidFill>
                <a:latin typeface="Flanders Art Sans Medium" panose="00000600000000000000" pitchFamily="2" charset="0"/>
                <a:ea typeface="+mj-ea"/>
                <a:cs typeface="+mj-cs"/>
              </a:defRPr>
            </a:lvl1pPr>
          </a:lstStyle>
          <a:p>
            <a:r>
              <a:rPr lang="nl-BE" sz="4000" dirty="0"/>
              <a:t>2</a:t>
            </a:r>
            <a:r>
              <a:rPr lang="nl-BE" sz="4000" baseline="30000" dirty="0"/>
              <a:t>e</a:t>
            </a:r>
            <a:r>
              <a:rPr lang="nl-BE" sz="4000" dirty="0"/>
              <a:t> en 3</a:t>
            </a:r>
            <a:r>
              <a:rPr lang="nl-BE" sz="4000" baseline="30000" dirty="0"/>
              <a:t>e</a:t>
            </a:r>
            <a:r>
              <a:rPr lang="nl-BE" sz="4000" dirty="0"/>
              <a:t> graad</a:t>
            </a:r>
          </a:p>
        </p:txBody>
      </p:sp>
      <p:sp>
        <p:nvSpPr>
          <p:cNvPr id="8"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271503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prstGeom prst="rect">
            <a:avLst/>
          </a:prstGeom>
        </p:spPr>
        <p:txBody>
          <a:bodyPr/>
          <a:lstStyle/>
          <a:p>
            <a:fld id="{95A97F3F-E62C-4727-AE0E-7C342BC6F34D}" type="slidenum">
              <a:rPr lang="nl-BE" smtClean="0"/>
              <a:t>30</a:t>
            </a:fld>
            <a:endParaRPr lang="nl-BE"/>
          </a:p>
        </p:txBody>
      </p:sp>
      <p:sp>
        <p:nvSpPr>
          <p:cNvPr id="6" name="AutoShape 2" descr="data:image/jpg;base64,%20/9j/4AAQSkZJRgABAQEAYABgAAD/2wBDAAUDBAQEAwUEBAQFBQUGBwwIBwcHBw8LCwkMEQ8SEhEPERETFhwXExQaFRERGCEYGh0dHx8fExciJCIeJBweHx7/2wBDAQUFBQcGBw4ICA4eFBEUHh4eHh4eHh4eHh4eHh4eHh4eHh4eHh4eHh4eHh4eHh4eHh4eHh4eHh4eHh4eHh4eHh7/wAARCAGyAy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wBc1GHR9GvNUuVdobSFppAgyxVRk496888KfG/wd4g+GeqePY0v7Kx0sf6VbXMSi4XKhkAUEg7lZSuDzmu68YabNrHhXVNKt2RJru0khRn6AspAzXhOn/s/6vFrXhTzdWtU0WHTLCLxHYpkre3NnHsjYcfdIAB+lMD0TSvjD4bvvhJc/El7PU7TTrd5I3tZo1FyZEkMZjChiCxYYAzS2fxZ0/UfhrF450bw3r2qW5lkiubG3ij+1WjRlhJ5qs4A27eeT1FcL/wpbxZd+FdD8KXGu2tlp1v4hvNZv5rcbpHLTNJAqhhjjcSc8V0Xw++GXiTwlP4701tdj1PSPESNc2zzKElju5I2SUsFG3DfIePSk9n/AF2/4If1/X4EVt8ftIm8D2/jB/BviqDTLy6gtbBpIYQbuSVmVQn7zHBQg5I6ir3/AAvPw1FpurT32ka3Y3uj6ja6ffWE0KedFJcNtjbIYoy9ScMelc/ffBrWrz9n/wAH/Dq4urF7rR9Stri9bcwjkiSV2dVI5yVbHas/UfgbrttpfiLw3oV3pyaFfa5Y6tYecWM8PlyK0sbucs4wvykk46U/tW8/8v8Agh0/rzO21/42+FtC1HXNJ1Oy1SHVtLkgSHT/AClM+o+cwWNrcBvnBYgc4x3roPiP8QNL8C+H7HVNUsr2abULmK0tLOAJ5sk0hwqZZgi+5LAe9eZ+Ovg54s8T+M7vx7/a9ja+IdKntz4XiAJgiijYFxPxli/I46dq9C+K+hax4l8FxaZH4d8Pa60rL9tsNUkdYmGOdjqMqwbkGp+z5/p/X3D6mf4j+LMPh/T/AA/JqXg/xDHqOu3z2NrpwEBmEijOS3mbNpHQhjmn+IfixZaLDotrP4Y1+fxBrO82mhW8cUl3sQkGRiH8tU4zktXlk3wJ8aN4P8K2N1daZqz6Rrk2otpt3dzGCGB1IW3SX75C+prqtU+HXjS113wl448M2egWmt6HZTabNpElxI1rJbO5I2Skbg3OeQar+vw/zF/X4nZ6N8TbG98UaJ4ZvfD+uaRqur21xcJb30CoYVhbawbDHOeoK5BHesbxZ8dPC3hzTfEF9d6brE6aFq8WlXKQQozPLJH5gZBu5UL1zg8dKz/E3hL4mah4l8MfEK2g8ODxJpUNza3GmGeQW8kErAjbLjIcY54xWKfg34s1DQL241a90oa1q3i22129hi3G3hhiTZ5Sk8scdzwc0lr/AF5r9Lh/X4P9bHfj4t+FpJLP7J9qu4bzQLjXopolUp5EG0Oh5zvy2MeoOTWX4Y+N+g6t/YM2oeH/ABBoNj4hcR6XfX8CfZ7iRs7U3o7bWODgNjOK5Sy+BesaT8R/EupaVqtsPDeoaLqFrp9lIW3Wc93sLqP+me5N3tuPFReHfhP8RL7w/wCCvC3iq78P2mg+ErqG9UWLSST3s0O4xhiwARctzjNC6X/rV3/CwO+v9dF+p6Fd/FzwxbfFmD4cSR3v2+Xan2wRj7KkzIzrCz5yJCqNgYqp4q+NPhvw9D4rkudO1Wc+Gbm1trpIY0JledgqeXlhkZIznFeeX/wD8ZXnh+81R/Gir4rl1tddjjEQ+yrdI/yZbG/ATK+nPSr/AI3+C/ibxHY+Pozeacknia+065iUs2EEDKZAxHrg4xQul/62/wCCD62PS/AHxI0zxbr+q+Hf7L1TR9a0pI5Lqyv41DCNxlWDIzKQc+uay/EXxcs7HxNqfh/QfCfiPxTc6QAdTfS4IzHbMRnYWkddz452rk1F8KvhvdfD/wAd+JZNMa1PhjVhHcW8TMz3ME4ADqXbJaPuAScVjjwZ8SPB/jTxbqHgePw/qemeKLv7a6ajNJFJaTlQrH5Qd68ZA4ofT0/EO/8AWhZvP2hvANtB4Wuz/aT2XiNXMVyIBstdj7H84E5XDgg4BrS8U/Gfw3oEXiN5tP1S6bQdQtdPmSBEJmluEV4/LywBGGAycVx/hn4AtYHw9YaveWmqafb6TqNrqxKFTNPdyeYWQdlBJx34Fc/a/ALxxaeA/Emivr2n6jf3etWN5Yz3DMN8FqoSNZCBw21VHHpR/X4/5B1/rserWXxd0U3eq6brGja3oWrabpsmptYX0CrJPbp954mVij4PH3utZ1t8bdPb4e3vjy78IeI7LQ7azS7SaUQEzq0ioFULKTnLZ5xwDWVd/DTxv4s8Q6n4p8Y3ui2t9/YFzpGl2Gnb2iiMw+aSSRuWPAGAK5vS/gt4qj+Cus/D/wDsnw5p11eadDbjULe7mczyRzI2XVhhRgN074o6Pv8A8P8A8AFuv67f8E7gfHPQo7bXPt/hzxDY3+jaUurzWMsMZlltGIHmIVcocbgSCwOM1q3Xxg8I2/jfwt4T8y4kuvE1r9pspkVfKRSMqHOcgt0GAea57wT8Hj4X8W62loLN/C2v6Itnf2zs0k8c4XaxR2yfLZS3y5wDiuF0f9n7xpaeEruS41vS5fFen3NifDt5hiltDavlVbvlhwaOv9ef/ADp/Xl/wT1Sy+Mvhu71yx0uGw1Q/btcn0S2uPLTypJogd7g7s7OCM4z7VDr/wAbvDGjprglsNUmuNI1iPRvIjRN1zcuAVCEsFC8jlitc/YfB7WtK0b4Z21jd2Utz4XvJL7UXkZgLmZ0O8rx3c9+1U7D4Z+ND4e8YT634f8ACWtXvifWvt1xpN1PIbeOMIFG2QDIfjOcUn/X4f8ABHpb+vP/AIB7J4b1q41bQzqV3oWpaTMu7dZ3QRpfl9DGzKwPYgnNcDa/G/SV8RXug634V8S6DfW+lvqsUd9bxg3Fup2kqEdiDnjDYq78DPBfiXwN4BvNK1TUorq7luZriytvOeWGxRvuQK7fMyr6mua+E3gb4iaX44v/ABF46svDerXmqq0d3qS3MjSxwfw28URXasY5yO/U5qmtbLsJbHfeBPH1h4o8I3fiabT7zRrO0LGX7bt+4I1k8wFCQV2t69QRWF4Y+L0fiSa0uNJ8CeL59DvJhFb6x9kTyHBOBIF3+Z5ef4tuK67V/Cej3ng7VPDFnZ2+mWeoW8kLi0hWMKXXbuwABnp+VeGxfCP4lyXHg/S7qXQo4PDN5Bt1u1vbiOe5s4mYiFoB8mTkZPsKFbm+7/gg9jttX+PPh3StZ1q0u9A18WGialHpt/qaQxtbxSuQF4D7yCSOdtbHj74v+FvBnijRdA1OO+ml1TYxngjDRWiPIsaPMSRsUs6joetec+IPgHql7rXirxRaXNgviC48RQavo7yu7Q+WmN0UyfdIIzzjIOOas+KPgZ4j8aX3jPVNf8VCwuNdiS2tra0iV4khiG6JWLDPDgN8uOlLov66L9Q6v+uv+R6N8XvihoHwz0qzv9ZttQvTdyMsUFjEJJNqqXeQgkYVVBJNR+L/AIpaXoV94dsrHR9V8QXHiGJprBNOWM70VdxYl3UYxXCn4ReOPFGvafqfjLxTFZnTtBGlx/2egkMzyLtuHcOMYYZHrg1naT8Kfib4fh8ESafeaFqt14Re6t7Y3k0iLNbPkRbtoJDKuBj2o6/P8P6sw6f1uev/AA88d6N42gvxp8V5Z32m3Btr+wvYTFPbSYzhl9wQQQSD611VedfCHwLrHhzVvEfijxRqFpeeIPEV0s1yLNGWCBEUKkabuTgDknrXotN9BLqFFFFIYUUUUAFFFFABRRRQAUUUUAFFFFABRRRQAUUUUAFFFFABRRRQAUUUUAFFFFABRRRQAUUUUAFFFFABRRRQAUUUUAFFFFABRRRQAUUUUAFFFFABRRRQAUUUUAFFFFABRRRQAUUUUAFFFFABRRRQAUUUUAFFFFABRRRQAUUUUAFFFFABRXOfE+01S++HmvWeieadSmsZUtfLba3mFeMHsa5Txv4MuBZX+seHbrXH1TUTapb2z3B8izKY2uqfwYGc0Az06iuG8Waf4+u7Kwj8P61Lp8iSXD3Lv9nd5B5gMK8xldu3cOADjGSTzXH3PhX4sXmnajpV1qxjgukR7d7S4iQQyfay7liyFyfL2hdp28EEHNCGe00V5bpGlfGCHxLp/wBu8TQyaXDG6yE2kEnnHdLgzY2MODDjyx/C2QM5qh4qh+M9rcanc2WoNcQNcRJBHZx2/Mb3FuMxK6MyMsf2jcZCyjKkdOAR7DRXien+G/jVb3cV5J4iiSS5ltjetEkMzsEWQEbX2oFyU3bNpOOKp6l4L+MN3DDatrS+Vb2cog8u5RI/Na2dPn+XezeYykfNtAB4zQCPeKK8O8ax/GzR7a4udN1W6vo7i4ZY4bS1gle1j+0HZsHlZP7nAO8tznkVpWOlfGa7lmafxPPawT3EJjBtLRXit8sWwcN+927QwKlcg7TigD1+iuDXS/E+qXXg6x175xp1sl7q9zGQqTXiqFVRjAI3eYxGMcrXPXfhG/uPDfiK+vrXVJteS+uRa+XO4WZXdDE6qDghVCA/7hz0FAHrtFec+L9L+Id34BTTtI1GaPVHl8u6k86ASNCbcqfLYxlV/elTyC2A2DnFc7ZaH8a7Kzu7X+32dVjhitFgS12xoGi3MJJAWZ9omGGXBLKdwxin1Doe0UV5tpOn/FVLfxX9u1yOW5mtZV0QG3gEUM2z90wYfMcH7wdSPQ44rNvPDfxOi1i8hi1qe70q6txGXE0Ec5l2Eb5P3eAmT0jCtnBGKlvQaWp63RXh994N+Lq6UljF4ouroR2c9vFm4hQFmhIRpMRjcFfAB649TzTfG6/GzRxLNp+qXl9DdTttWztIJZLVftD7Aq+Vyph2Z3k/NnkU3oJanuVFeQ22kfGe5ku/O8Uy2sUt0rRAWtoGit8uQFba3z7TEGDLjIbacVd17Q/ifNqfh3VNN1W2inh0gW+rKGUebcFDlkBUrjzMHoOOhHQnUOh6jRXkcOm/G268qefW7axMbK3kRi3cS4+yqQ5MZ+U4u2+UgjcnPGBHNo3xuSSPZ4qVoXuIpJStvavIg3Tb0UFUUx7fIzk7vvYNAHsFFec6HpvxTt9O1n7fr1vd3txp7iwMscQjt7rnYQEQHb0J3bulY66X8aHa0U6yFgaY5EhtjIieahxOVjww8sSAeVg5K5Pel0H1PXqK8n8P6L8VtK+E/wDYs2ppN4ihkijguoZYiFgyM48xDuYL13k7j0YVBFpnxwmu1WbXLe1ia1t45mjFuwEoUebJHmPIJOeGBHpVW1sLoev0V4IrfHaTxDqejDUL2PybUraXn2K3NvKwjT5y5QDzNxbGPlzkEAAVo23hz40WusXV5aeIA7XMSl2u/IEZKoox5Sq22Tg4KtszyRzS6XH1se1UV4ld+HfjVf3diZ9cAtoJBPAsksCsjBZRi58uMeYctGQI9q4DbgTitDTdH+NPk2T3firMkUpkuEa2tUEv763ynyq2Y/LFzgjY2SuelCEeu0V5p4g0/wCLzeNw2i65pieHGuYywmiTzliZlMgHy/whCoz180k/dFUNJ0j4zyXkX27xJHBCshaXK27b2EUmAu2LIhMnlZB+fGeRR0uM9aorxDw/4b+NNprCXc/iGSO3ubqOS7Di2uJG2jBBGEVYyO0fzfWtk+HPifd/DjXtJ1fXzeaxd2sH2KdWiiMU3lL5wVo0UBfM3bcgnGOTQI9Worx618PfGGSVZpfEYtXlTa8im3aYIJXZFb92Y92woGKqASDiifSPjl/ZjyJ4mt/tc0YEqJDbsISD/wAsQUA3HP8AGxHHagD2GivOvC+lfEyHxB9o1zxD9r01opYzAYYI8fuYPLfCLuD+Z9oz85XlcCuR8N+GPjRoFjem11YXck9wdsd3fecygrP8wMm8KoZoDgYJ2kYx1APc6K8Rl8HfEk6vPPcXF3f6U93FcXlqdYkhuLv9yytHE6OFSISFXC4Q/KRyDite88J+Nv8AhDPDNjd3N1q0lk8p1K1h1eW3knVkcRjzwVZ9jFSckZxnnAo6XDqer0V49pvgn4o2jW1r/wAJaJUWyWaS4mupHxerEUC46mPeRIex24xzXafCXRvEOgeD00zxNem9vo7mdhMbuS4JjaQlMu/zHCkdadhXOtooopDCiiigAooooAKKKKACiiigAooooAKKKKACiiigAooooAKKKKACiiigAooooAKKKKACiiigAooooAKKKKACiiigAooooAKKKKACiiigAooooAKKKKACiiigAooooAKKKKACiiigAooooAKKKKACiiigAooooAyPGviC08K+EtU8SX0cstrptq9zKkQy7KoyQM96wv8AhMfEH/RPdc/7+w//ABVVv2if+SF+NP8AsD3H/oBrvaAOL/4THxB/0T3XP+/sP/xVH/CY+IP+ie65/wB/Yf8A4qu0ooA4v/hMfEH/AET3XP8Av7D/APFUf8Jj4g/6J7rn/f2H/wCKrtKKAOL/AOEx8Qf9E91z/v7D/wDFUf8ACY+IP+ie65/39h/+KrtKKAOL/wCEx8Qf9E91z/v7D/8AFVQ074kahqGpanp1r4E1yS50uZIbtPMiHlu8SyqPvc/I6n8a9Drgvh3/AMlK+Jv/AGF7L/022tAFn/hMfEH/AET3XP8Av7D/APFUf8Jj4g/6J7rn/f2H/wCKrtKKAOL/AOEx8Qf9E91z/v7D/wDFUf8ACY+IP+ie65/39h/+KrtKKAOL/wCEx8Qf9E91z/v7D/8AFUf8Jj4g/wCie65/39h/+KrtKKAOL/4THxB/0T3XP+/sP/xVH/CY+IP+ie65/wB/Yf8A4quzb7p+lfMOmyeO4PB+p+JL8ardvN4ka2gMms3juYheOn/HsAEjUKBgqTkdRQt7A9rntf8AwmPiD/onuuf9/Yf/AIqj/hMfEH/RPdc/7+w//FV5zB8SPiHa6ql9qVtHLpNxdaxbLbW2lSNNAtpKVikzu+cuO3yggVztn488a+LbfSzcrdNDa+J7Mw3MFu0JmgktJWZX2fKQr8HHQjBORQtbfL8QfX5/ge0f8Jj4g/6J7rn/AH9h/wDiqP8AhMfEH/RPdc/7+w//ABVePeH/ABh4803VNDuPtF19nn8PalPb6TLbSyC7u4rmTbHvJLbyoVuTnAwOop+lePPH3iTSdMkums7hn1ywRZLRZEktmkjnMiSopA2oypwx9d3aknf+vOwPT+vK569/wmPiD/onuuf9/Yf/AIqj/hMfEH/RPdc/7+w//FVwHgXxB4sv/wBnDxXeX+t3t54ksrPUEVhbtFcW8qrJsHqW4BBHtXI6T4z8W6RbHVfA8viPxJZweHGm1ddVS5nhgvcqFMZkAZmALFkQkYB6VVt/66N/oH9foe2/8Jj4g/6J7rn/AH9h/wDiqP8AhMfEH/RPdc/7+w//ABVeYn4oeNY7SeOO8tbrR/7Yt7MeKRpjrFFC8YaRjH0O1vk3fdHer3g/x78SNe1nSLSZLKyszp1ze3F1LpsoF2sVxIkTKCcxiRFVuhOG4FL+vwuH9foegf8ACY+IP+ie65/39h/+Ko/4THxB/wBE91z/AL+w/wDxVeNWfxF8eapH4V1C81yTT4o9fay1W4g08tZyAxIy7GX78eWIBIBByDyDXQTeP/iFB4dsdY1O6s9Ms9T1u6sZLo6W7LpcEMsqK7jd8xk2DBOFH40f1+X+Yf1+f+R6L/wmPiD/AKJ7rn/f2H/4qj/hMfEH/RPdc/7+w/8AxVeT33xY+Ia6Pp8t1BBo0j6ZcXVvPJpcsg1adLho4oUTrHvQK+OvzgjgVduPH3xZu9dWO2gsNNt21u00o282lySNGs9p5rylt4zscEDoOeSaLf187Bc9L/4THxB/0T3XP+/sP/xVH/CY+IP+ie65/wB/Yf8A4ql+DOv654j8DQ3/AIjhSLUkuJreUpCYhJscqHCnpkc12dNoDi/+Ex8Qf9E91z/v7D/8VR/wmPiD/onuuf8Af2H/AOKrtKKQHF/8Jj4g/wCie65/39h/+Ko/4THxB/0T3XP+/sP/AMVXaUUAcX/wmPiD/onuuf8Af2H/AOKqvqnj7VtM0y71K98A65Ha2kDzzP5kJ2oilmP3vQGu8rm/in/yTHxV/wBgW8/9EvQBk2PjvWb6xt7228Aa68FxEssbeZCMqwyD970NTf8ACY+IP+ie65/39h/+Kra8B/8AIj6D/wBg23/9FLW1QBxf/CY+IP8Aonuuf9/Yf/iqP+Ex8Qf9E91z/v7D/wDFV2lfOHxY1vUrX4n+MrZ9c8XWtxDpVu3h220s3LJJdFBwI4wUfLdQ/HrRcaVz1v8A4THxB/0T3XP+/sP/AMVR/wAJj4g/6J7rn/f2H/4qvOtL+KPjWPUrbwzrtgsWvNq9jazwpYyEC2kt0aWTeBsGJCwBzjjFeeWfjLx5/wAK+1nw3DfXd+39najPKi6dPHdac63Z8kmU/wCs3qxwB2HFJvUErn0R/wAJj4g/6J7rn/f2H/4qj/hMfEH/AET3XP8Av7D/APFV4zbfFj4h2nh6aG28jULKC7s7U662mSQJbh4C0qMr8ZRwqljwN2DzS33jn4hWOpXfihLNLy7Phi1yLVJJLNWa9kRpgvciPDH0+lU97f1tcS2v/W9j2X/hMfEH/RPdc/7+w/8AxVH/AAmPiD/onuuf9/Yf/iq5K28ReMNf/Z/8WanJf2Z1aG2u1sbzT0LGRFjyDgcCQ5YfLwOD1ri/DuqeNPCMTaZpERkuWtdEhW5uLeaSMNcy7ZXMe/GVDZOCOnNFtbf1qJvS57D/AMJj4g/6J7rn/f2H/wCKo/4THxB/0T3XP+/sP/xVeSeLfix8QND8LvE6mTXLa7v4o5I9JIgvRbthByx2l/7qgk9QRSWuseLpvHMrRR38f27xKioWEpjt0NnnIUEAqG7HIzUp32Kaseuf8Jj4g/6J7rn/AH9h/wDiqP8AhMfEH/RPdc/7+w//ABVeHaP8UviRY+B/C8H9oQz3dzDN9u1HUbNkEVyhwLWQtwG45PU5wK1dd8U+OYdQfUv7Qk0KBfE+nR38kcMs8Jiks4WfAbpGHLDgDPfnNVbUm565/wAJj4g/6J7rn/f2H/4qj/hMfEH/AET3XP8Av7D/APFV2UZ3Rq27dkDnGM06kM4v/hMfEH/RPdc/7+w//FVR0n4kahqst9HY+A9dlawumtLj54htlUAkfe54Yc16FXBfCP8A5CPjj/sZ7j/0XFQBZ/4THxB/0T3XP+/sP/xVH/CY+IP+ie65/wB/Yf8A4qu0ooA4v/hMfEH/AET3XP8Av7D/APFUf8Jj4g/6J7rn/f2H/wCKrtKKAOL/AOEx8Qf9E91z/v7D/wDFUf8ACY+IP+ie65/39h/+KrtKKAOL/wCEx8Qf9E91z/v7D/8AFUf8Jj4g/wCie65/39h/+KrtK+aNZPjoL8S/ET/2pd2tjqEsFgrazdphf3WFS2QBCvJ+YNmi+oHsf/CY+IP+ie65/wB/Yf8A4qj/AITHxB/0T3XP+/sP/wAVXnsXxA+Idv4kjkktoX0SPXjpRtE02Rpmh8kv52/dyQRgYABz1rkbj4jeNvFujapa7bxrWK5025tbiKzaCYbruNZImCkjgE5GSR3NNK7SE3pc9w/4THxB/wBE91z/AL+w/wDxVH/CY+IP+ie65/39h/8Aiq8osfEvjOz8YeHXOoXWn6VPrmsW01vJBJKtwySP5KlmJI3YAXsO1ZS/En4ieIfB2pT39taGRTbO1nbrLFc2UzSkNGyphtoAH3jnr2qYvmsU1Zntn/CY+IP+ie65/wB/Yf8A4qj/AITHxB/0T3XP+/sP/wAVXNfBvxHrgtvG/wDwlWsT38+katdbLd7Vo3igDMUwf4lZcbQK8+8JeOPiVouo6rrWuaX4iNv4h0u4vtLj1BUkgt7iJ2aKOJI3ZkVoXjyHCHcp4obt91/wuJK/32PZv+Ex8Qf9E91z/v7D/wDFUf8ACY+IP+ie65/39h/+KrxTxj4t+IWgeItI1+515I7y48Km5EY0eaS3muHkjZLUIpO1zyNxOetbenfEz4i6p4uvNJvtNsdMjWOVH02ZHScx/ZTIJY2HzMfM444wCOtDen3/AIDS1PUP+Ex8Qf8ARPdc/wC/sP8A8VR/wmPiD/onuuf9/Yf/AIqvAtX8c+OL3w3pWgvPcaTiLS5orUWFxLcX++5XzmExJ2BAoznsTmuuvPij49t7rxTZ20dtd3llcwJYmGweW1jje4SPDnKuJArElCO2QcCqtrYm56f/AMJj4g/6J7rn/f2H/wCKo/4THxB/0T3XP+/sP/xVec6V48+J1j4ihi1k2t/p8euXOlTLbaQ6SSRopKzj5z9ABwfWsbQPi58RtXtb2PT4IpDJc6etndXOmMPLWdysisiNjKY5G4lTwTQlcZ6//wAJj4g/6J7rn/f2H/4qj/hMfEH/AET3XP8Av7D/APFV5RD4i+IGk/E7xV4faa4Syu7grFq7WbSK1ythAVijQHEQZtx3cjJI6jn039n7V9U1r4VaRfa1qr6lqXl7LqSSAxOkg4ZGB5LA9TSjqrg9HYtf8Jj4g/6J7rn/AH9h/wDiqP8AhMfEH/RPdc/7+w//ABVdpRQBxf8AwmPiD/onuuf9/Yf/AIqj/hMfEH/RPdc/7+w//FV2lFAHF/8ACY+IP+ie65/39h/+Ko/4THxB/wBE91z/AL+w/wDxVdpRQBxf/CY+IP8Aonuuf9/Yf/iqo6F8SNR1zThqGm+A9dmtzNNDuLxD54pGicYLdnRh+FehVwvwH/5Jyn/YX1b/ANONzQBN/wAJj4g/6J7rn/f2H/4qj/hMfEH/AET3XP8Av7D/APFV2lFAHF/8Jj4g/wCie65/39h/+Ko/4THxB/0T3XP+/sP/AMVXaUUAcX/wmPiD/onuuf8Af2H/AOKo/wCEx8Qf9E91z/v7D/8AFV5B+0lq/jCz+IdxDoWr6rZpHoHn2cVvcXMYluRKPljWJSskhHAVwV9a6PXvir4m0/xHe6D/AGdLDeNe6YtjDJYSO5tpo0Nw7Mo25RiwzkYIxQtUNqzsd5/wmPiD/onuuf8Af2H/AOKo/wCEx8Qf9E91z/v7D/8AFV4YnibxtY2XjfT9BvtX8S6mlvJcx61bSXR8iMzNmJraVdsc6LwBHnIA4rt/hPqHnfFVLfwdr3iHXPCjaKJNTm1OaeZI73f8m1puQ5XO5V4HGQKI6ilp/X9dzvP+Ex8Qf9E91z/v7D/8VR/wmPiD/onuuf8Af2H/AOKrtKKAOL/4THxB/wBE91z/AL+w/wDxVH/CY+IP+ie65/39h/8Aiq7SigDz3X/iNqOg6Hfa3qngPXILGwt3ubmTfEdkaAsxxu5wAa9BU7lB9RXD/tA/8kL8df8AYv3v/olq7eL/AFa/QUAOooooA4L9on/khfjT/sD3H/oBrva4H9oo4+BXjU4Jxo1wcD/cNWP+Fgzf9CD42/8ABfH/APHKAO2orif+Fgzf9CB43/8ABdH/APHKP+Fgzf8AQgeN/wDwXR//ABygDtqK4n/hYM3/AEIHjf8A8F0f/wAco/4WDN/0IHjf/wAF0f8A8coA7aiuJ/4WDN/0IHjf/wAF0f8A8co/4WDN/wBCB43/APBdH/8AHKAO2rgvh3/yUr4m/wDYXsv/AE22tT/8LBm/6EDxv/4Lo/8A45XFeBPG0sHxA+IVx/whXi6X7RqloxjjsULxY0+3XDjzOCcZHXgigD2uiuJ/4WDN/wBCB43/APBdH/8AHKP+Fgzf9CB43/8ABdH/APHKAO2orif+Fgzf9CB43/8ABdH/APHKP+Fgzf8AQgeN/wDwXR//ABygDtqK4n/hYM3/AEIHjf8A8F0f/wAco/4WDN/0IHjf/wAF0f8A8coA7aiuJ/4WDN/0IHjf/wAF0f8A8co/4WDN/wBCB43/APBdH/8AHKAO2orif+Fgzf8AQgeN/wDwXR//AByj/hYM3/QgeN//AAXR/wDxygDtqK4n/hYM3/QgeN//AAXR/wDxymTfEVoYXml8B+NkjRSzMdOj4AGSf9ZQB3NFcBpnxPh1Owhv9P8ABHjS4tZ13RSrpyYYevMlWf8AhYM3/QgeN/8AwXR//HKAO2orif8AhYM3/QgeN/8AwXR//HKP+Fgzf9CB43/8F0f/AMcoA7aiuJ/4WDN/0IHjf/wXR/8Axyj/AIWDN/0IHjf/AMF0f/xygDtqK4n/AIWDN/0IHjf/AMF0f/xyj/hYM3/QgeN//BdH/wDHKAO2orif+Fgzf9CB43/8F0f/AMco/wCFgzf9CB43/wDBdH/8coA7aiuJ/wCFgzf9CB43/wDBdH/8co/4WDN/0IHjf/wXR/8AxygDtqK4n/hYM3/QgeN//BdH/wDHKP8AhYM3/QgeN/8AwXR//HKAO2rm/in/AMkx8Vf9gW8/9EvWb/wsGb/oQPG//guj/wDjlYHxH8dy3Hw78S258DeMYRJpF0nmS2CBEzCwyx8zgCgDu/Af/Ij6D/2Dbf8A9FLVzxFqlvofh/Udauwxt9PtZbqUKOdkaFjj3wDXA+DfHksPg/RYR4E8aSbNPgXemnxlWxGoyP3nSreseMY9W0i80q++HvjeS1vIHt50/s+MbkdSrD/WehNJ7DVr6keq/Fzw7pF1p9nqqzW9xMge+IUtDYAwmX95JjaTtUnA59quzfFXwTCjtPqFzFJEW+0QvZSrLbKvV5UK5jT/AGmAHvXHPY+Erlkm1T4VeNNSuhbi3kmnshmVRGY8somClthIzjODTnsfBckSxyfCHxlJgsWZrUlpN3UOxmy6/wCy2R7VWlydbI7Nvif4S84ww3F9PIZp4UEVjKwkeEkSbTtwQCCM5xkEVXsPix4QutNtLxpNRgNzZQ3iwyWEvmKkufLBAU/M2DtAzuwSMiufuZPC9x9j874TeMHWyuZLu3Q2I2xzOxd3A87GSzE/jUUMfhKHSm0uP4SeMltWijh2/ZPmCRkmMBvO3DbuOMHjOKQzqx8VPA5aIf2s4VwSzm2kCwsDINkh24jfMMo2tg5Q07w98T/Buvatb6Xp2oXDXNw22ISWcsasdm8Dcygcrkj1AOOhrjhaeDBJFJ/wp/xfmJCgH2IbWBLnLDzsMcyycnJ+c81fsr7w7ZXVvdWvwo8XxTWzo8LjT1yjJGY1I/e9kJH40AdlY+LLe61LxDELaQWOiFI5bpct5k20tJGqgZyo2fXeK5/UPjF4Ph0e4v7CW81B4IWmkt4rWRXRVYK2/cAEILAYbHJA71mWWoaRb+F7rw5J8N/HN3YXjSPdC4sUZp2c5YswkBJ6D6AVSsLbwZYaZc6bafB/xbDa3URhnjWxHzpkNgnzs9VB/CkPQ6qL4s+CJHtIRqUoublzGIHtZFeJwwTbICv7s7mC/NjkisyL41+EZH03/j7Md1byXFxMsLPHahIDMVLAEO20fdUk1j2lp4Ntbi0uLf4Q+MEntCzRS/Y8vlmDMWYzZbJAPzZ6Uy20/wAE206zW3wf8YwusJhXy7UqFQp5ZwBNgErxnr70xHW3nxa8EWlwtvNe3nnMqNsXT5mILIJFU4XhirA7etSy/FTwRGzrJqsgAgjuEb7LIRLHJ90xnb8/4ZxXK6dH4Q06FIbL4P8AiyCONlZVXT14KoI1P+t7KoH4VV0/S/Amn3BuLP4M+K4pCFXIsR0XG3/lt2wKFuHQ6K0+MfhmdZVNrqn2iHUl0+W3jtGkkiZ2ZUZwB8udjcHkY6V1vg3xDH4j0+6uFtntZrS8ls54mOSrofX3UqfxxXnU6eEZrm4uW+EXi8T3MwnmkSxCM8gcuGJEw5DMxz7mtPwr4ih8O6fLZ2fgPx3J51zJcyyS2EZZ3dskk+Z2GAPYChba/wBbf8EHvp/W/wDwD02uC+Ef/IR8cf8AYz3H/ouKp/8AhYM3/QgeN/8AwXR//HK4v4Y+NpbW+8YMPBXi+fzvEU8hEVih8vKR/K37zhuOnuKAPaqK4n/hYM3/AEIHjf8A8F0f/wAco/4WDN/0IHjf/wAF0f8A8coA7aiuJ/4WDN/0IHjf/wAF0f8A8co/4WDN/wBCB43/APBdH/8AHKAO2orif+Fgzf8AQgeN/wDwXR//AByj/hYM3/QgeN//AAXR/wDxygDtqK4n/hYM3/QgeN//AAXR/wDxyj/hYM3/AEIHjf8A8F0f/wAcoA7aiuJ/4WDN/wBCB43/APBdH/8AHKP+Fgzf9CB43/8ABdH/APHKAO2orif+Fgzf9CB43/8ABdH/APHKP+Fgzf8AQgeN/wDwXR//ABygDtqK4n/hYM3/AEIHjf8A8F0f/wAco/4WDN/0IHjf/wAF0f8A8coA7aiuJ/4WDN/0IHjf/wAF0f8A8cqnpvxTttSN0LHwV4zuDaXDW1wF05P3cqgEocydQGH50AehUVxP/CwZv+hA8b/+C6P/AOOUf8LBm/6EDxv/AOC6P/45QB21FcT/AMLBm/6EDxv/AOC6P/45R/wsGb/oQPG//guj/wDjlAHbUVxP/CwZv+hA8b/+C6P/AOOUf8LBm/6EDxv/AOC6P/45QB21FcT/AMLBm/6EDxv/AOC6P/45R/wsGb/oQPG//guj/wDjlAHbUVxP/CwZv+hA8b/+C6P/AOOUf8LBm/6EDxv/AOC6P/45QB21FcT/AMLBm/6EDxv/AOC6P/45R/wsGb/oQPG//guj/wDjlAHbVwvwH/5Jyn/YX1b/ANONzUn/AAsGb/oQPG//AILo/wD45Vb9n6Xz/hfbT+TLD5mp6o/lyrtdM6hcHaw7EdCPWgDW8G+PvDHiozx6bqMS3ME00UlrK6rMPKcozbc525HWr48WeF2sri9XxBphtrdxHNKLlNsbHoCc8Hg15PpnwFli1p57zXrUWYfUpYmtbERXJe8yCHkz86qDwO5+lVbX9n+SDwndaSbzSHvSLdIL3yJA6iEPscgHAcb8jgjqD1oDqeueIPGXhvRbC4urvVbVmhspL4QRyqZZYkQuSi5yeFOKTQfGnhjWtBOtWetWRtI41knZp1BgDDID8/KfrXnf/CnNYjutZ2+JbK7j1vShZX015p6vcK6wyRh4mBAQfvMkY7e9VtY+AVrdWN1b2OqwWPmWmnxIkVqFjaW1kVwzqPvBiuD35oD+vyPVx4n8OGG1mGuacY7sgW7faFxKScYXnnnjiq7eNPB6l93ifRwU27s3icbvu9+9cJ4R+Ddno+vaLrFy2ntJp0d3ugjgLRtLOxYyLvyVIzWNb/s86XFosFgbnT2li8PzaSZjYJlpJHZvP/3hnHrx1oYI9K8UePvDPh7UrDTLzUIpL++vIbSO2hdWlVpc7WZc5C8da2L7XNFsdRg0281Szt7y4/1MEkyq7/QHr0ryGH4GXUPii31FNesntI9VtNUYy2Ia6MkMKxmMS5yIzsBx74rX+KHwn1Pxp4yg1c+I47ewha2kS2NsC0bwuzHDDkht3c8Y4prp6/gLv6HV+JviN4R8PtareatbyGe+SxfyZVbyJGWQgyc/KP3TjJ7itWTxT4bjtbS6k17TVgvTi2kNym2Y5x8pzzzXm2pfBVJPDi2NjfadHfL4nk19p59PWRJixkKxSL/EB5nU+lc837OhEVk7azaXcnlXMV7bzW7LbkTSrIfKVTlMFQMd+tKPn/Wn+Y2ewP400CGLUJr68XT4rG7No73ZESySBQ2EJPzZBqPwn478NeJNI0jULPUIoTq8PnWdvO6pNIuSM7c57V51qvwPml1RtTsNZsvO/tWa9SC8shPAI5bYQMpQnllHIJ+lGg/BC60m98KSW2vQ2/8AYtmtpdXMFvtnu4xkmPklQuSMEDK44NC8/L8tQZ2X7QP/ACQvx1/2L97/AOiWrt4v9Wv0Fec/GPS4tH/Z68cWMNzd3KLoN82+6mMshzC5+8a9Gi/1a/QUAOooooA4L9on/khfjT/sD3H/AKAa72uC/aJ/5IX40/7A9x/6Aa72gAooooAKKKKACiiigArgvh3/AMlK+Jv/AGF7L/022td7XBfDv/kpXxN/7C9l/wCm21oAxfip4b8bar4ze58PJcCCTS4ILS6TUTAllcrPI0kjIOWzGVHAOcYqvqdl8apdbvY7PUkhtWkdRN/o+wxlovLaFSpYMF87dv7lcZ7ev0UA9TxO80z472+mSJba4tzJIyb3aK3MsaiS4BEYGxSSn2ZjuI/i57VN/YfxhjurqS11SK3WSWW4LokCm4cC3EaspDbQcTZwfxr2aigOp44IPjlHLe3Uc1tJLAgkW2meEQXTiaIiOIgbkUxecCX53FTzUdxp/wAdI727jj1yCVV0/bbSJbQeW8xiblixBVg+0/cIIHUA1W1LxF8WZNX19xYarpuk3sciaPP/AGas5tGjdNrMkavKPMTzMl1IUhSAeRVKTxF8Vbm0jkFr4q069FjbNpdr/Z0U8d3OSPNF3J5I8sZ/65YUk4yKI9AfX+ux0GpWfxettYvYLO8ub/SVlt/Lm3W0Vy8YYeYI85Ukrk7mCegHeqWmeG/i7pjXqWGsukF9qN1OUleCQ2yPdyOpQleSY2Xg5APAArodUXxFrnxE1fQovEV7oUcFhbTWzW6Kwdd4MjYPGc5XPp2Nbfwn1DUdS8OXkuoTy3HlavfwW80n3ngjuZFiPv8AIBz360Lv/XYGeZXemfFK18QX+n6QtyzKHeS5WJFMlu91cECOV18vzShjJHbJzip/D+h/G7S4raxTUkjtobNtg2wzBpC7k+Y7MCGyVIIVlxxxXulFHSwdbnhXiTw/8ar/AExNIl1KS7tmuQxmjlt4pGANo48w7R8gIuhhMH7ueK9k1pWXw1eq33hZyA/XYa0ao+If+QBqP/XrL/6AadxWOf8Agz/yS7QP+vX/ANmNddXI/Bn/AJJdoH/Xr/7Ma66kMKoeI4bu50C/t7Bit1JbusJDbSHI457c1fopNXVhp2dzwjRfD3xd0vTYmsftdnbtBbQ3Nn/aMdxctMkeJJ0aTKIrN1XOSBngnFaTaR8cZpFlm8RRwt5YDx26W/lllt7bkbk3fNN9pz7BcYr2WvN/G8HjaPxw0mj+ItbtdIOlTT+XHYQTwR3K4VF4hMpzy20NnPTjim2JI5ttK+Nd7PcnUru1fbcpJBEsUIhACnBR927IJGQVHPQms3xZefGrQYLaOS61O/S6nieSawsI7iWEYk81AqIAB/qtu7AJzz1qG38RfFafTI1vE8XWMsVj/oUsGlxznUL0SEHzs26mKErsIBSM4Z+TtBrQ8R678U9QjfXPCaTPNDeQ6abNYg0LFLWWS5mwQRjzTEqnI+ZNuQGNHQCC/wBE+NWqWhkv7+4dob2K4hjtlt4G2AdUYsfmwcFXUDPfjNaL2vx58rH2y2N4NPfDqYPs5k+zy4BG3d5nneSc/cwG7cGjrPiD4p21/OukR+I9Sil0+EoZNKWFrJg6+czI0IEsm0uUCOeVAKEHNara140tvhx44vjd63Lb2sGdJvtSsltrwLsPmuUVE4Tqp2DOO9Gy/r0He7X9eZm+M/D3xov9Ju9Fi1SW8tJvNVJklt4Zm3D5fMO0AIOnyYatS20741T399Fda0La3k1BVjaGC3xHbeactGxLEny8DDIDn1PNat0viDRfGfhnZ4kv9Ug1nU5Wa1lVQkVv9mY7cjqFIDAnuMV6ZR0/ryEZHgtdbXwjpK+JGRtaFnEL9kxtM20byMcdc9OK16KKGAVzfxT/AOSY+Kv+wLef+iXrpK5v4p/8kx8Vf9gW8/8ARL0AWvAf/Ij6D/2Dbf8A9FLW1WL4D/5EfQf+wbb/APopa2qACiiigAooqrq0M9xplxDbXc9pM8ZCTwBDIh7FQ6sufqCKGwRaorwqLUPitpdn4cuJrzxHrV1PLci9sX0+GJv9Yyws0iW/lqgVQSpKE78hjwBHa+K/iFYQyzXr6/PNcWU0FxDe6YkENrfvOkduLdhGpdArSMfmfhAcjNAHvNFeGy3fxZ0/X9R0iS91VNHgtmSx1KPTRds9z5QI3gIXMWS5BAJyFHT5WoS+I/irPo8bSQeLNPuU02Q2Ai02O4N9fBgFFwTAPLiPYFYzjJJ4o6h0PoGivNdd/wCEm1nx2nh2PXrzQg+gLcJLboGHnCaPecHgnGV69Dmtj4W3+pXsOvx31zNdw2utXVvazy/eaNZCNv0U8D6ULX+vOwPT+vmdlRRRQAUUUUAFcF8I/wDkI+OP+xnuP/RcVd7XBfCP/kI+OP8AsZ7j/wBFxUAd7RRRQAUUUUAFFZniye5tfC+qXNmSLmKzleIgZIYISCK8esde+Ismo6X/AGfca9dwzWGlyQKdORrKferG7aacx7kYDBHzjBwMGgD3SivnLSvFHxdm1yxksW1e60UOVDrp4mWZfPuFZifKySoEZwZU4UYDFsVpWOv/ABMa3gtdXfxbb2KXVwtzq1jpKSTzkKTCI4Wtw0ceeDuRuQBvOTR0uHWx73RXlBvvG15a+A9N1i+udGv9ThuUv5oY1DCcW0hjDL0GMB8ccritrwJNrVr461rQL3VrrVrWxsrTdcTqARMU5wBwNw+YinbWwdLne0UUUgCiiigArg/g9/rPGn/Y03X/AKLhrvK4P4Pf6zxp/wBjTdf+i4aAO8ooooAKKK5n4q3PiC0+HeuXPhVZ21uO1ZrIQRCSTzOMbVKsCfbafoaAOmorxPTPG3xQ0vw3bC/8L6lq15K10qTNp8hZisw8reERNqmMn5mRM7c4FVX174mpeX9ncN4lbTxq6CbVLTSxvitG835YIHt9xZcRhmxKCCCDycAHu1FeRvqvxCHw70ae7OtRSy6u8V9d2+nI+oJYfvNknk+WQHJEYP7s4BztHbN0/Vvi+kOmRmPUbmLVne1juJrCNJbFUmQrcTKEAUtD5wwRjcqcDJo62Doe3UV5x8Kb/wAXXPivxPa67Jq9xpULQ/2dPfWgiyfmEgB8mIn+E42sB2Y5r0egAooooAK4X4D/APJOU/7C+rf+nG5ruq4X4D/8k5T/ALC+rf8ApxuaAO6ooooAK5T4reKrrwb4T/tiy0+K/uXvbW0jglmMSlppkiBLAHGN+eh6Vrw+IdGm1650OO/ibULWBbiaLP3I2OAxPTqKt3i2NxAi3a200RZWQShWUsDkEZ7gjI+lAHg+qfGjxbb2N4mp+H9Os0S41HTDcWN8zyrc20TvvUPHgIdvGcn+VVtM+JHiAeJo47jUL6W1m1PRoUiDplVntInkB+TkFmJOMdeMV7VpNx4T16W+t7GHTrt7O8lhuk8hcpPyJMgjknkE960F0/RVJmWx08GJ1YuIk+RkGFOccEAAD0oWm/kD/wA/6+R4fp3x/wBZuPDV/wCJJfCEKaYkKzwSfaseWDKUKS553AAEkDAOR2zXpngbx9ZeJn8WTIbYWGgai1oLqGcSJMiwRyM+RxxvIwM/drUtrDwYdW1DT7aw0L+0LmES38McEXmTRsThpABllJz161Nd6F4bn8OXektY2cOlXSbLiO2/cI64AxmPB6ADg9Bil0H1Oc+Ct5q+uaFqHi3Vbq5ePW76SfTraRzstrRcRxBR23BTJ77672ua8HeJfCWoWtnpnhy+geCK2P2eKMEBYonMJxnsGQr+FdCZ4QnmGaMJnG7cMZ9Kp+RKJKKRWDAMpBB6EUtIZw37QP8AyQvx1/2L97/6Jau3i/1a/QVxH7QP/JC/HX/Yv3v/AKJau3i/1a/QUAOooooA4L9on/khfjT/ALA9x/6Aa72uC/aK/wCSFeNcHB/sa459PkNY/iQeIdC1vTNJufiN4wmm1Istu8GkacyZHUMTCMYHP0oA9VorxGXxQkej32q/8Lg8TtBZal/ZsgXRbEu0x6bV+z5ZSOQw4xk1twf2pPYa1fQ/FzxDJb6KxW7ddL08jiFJsr/o/wAw2SKc+9AHqdFeEW/jWCQ2ayfF/wATQm9tkubbdpWmsJEdwqgMkLLuJOduc4Vjjg16CnhTxcyBl+Kmv4IyP+Jbp/8A8j0WA7aiuK/4RLxf/wBFU1//AMFun/8AyPR/wiXi/wD6Kpr/AP4LdP8A/kegDta4L4d/8lK+Jv8A2F7L/wBNtrVj/hEvF/8A0VTX/wDwW6f/API9cF4V0XXrPxl8Sbif4mazZpZ6lam5uBYWJMv/ABL7c7mBgIBAIXCgDAHU5NAHuVFeU2raxLErT/FTxJZyuzLHBPpumea+1QxO1YTtwGGd2CM8gVFLe3Ea2rN8ZtaIuZY4gRp+m4UurMCW8jBHykZUnnAoA9borzb7FrLaZc6lH8XdfltrYEyOul2GOBzjNv8ANj278VBqKanp8aNefF7xFGZEjkRRo9kzMrsqrgC2OeXXIGSM0AeoUV5S8t9C0ouvjFrdsI3KEyWGmnJCljwsBIwqsxyBgAk9K6BPCni11DL8VdeKkZBGnafyP/AegDtNieZ5mxd+Nu7HOPTNKiLGgVFVVHQAYAri/wDhEvF//RVNf/8ABbp//wAj0f8ACJeL/wDoqmv/APgt0/8A+R6AO1oriv8AhEvF/wD0VTX/APwW6f8A/I9H/CJeL/8Aoqmv/wDgt0//AOR6AO1qj4h/5AGo/wDXrL/6Aa5j/hEvF/8A0VTX/wDwW6f/API9U9c8KeLU0W+ZvijrzqLaQlTp2n4b5Tx/qKANP4M/8ku0D/r1/wDZjXXV4r4C0rxDY/CrRdSPxJ163haKOOO3h0+wb53k2KqloM8sw6mu0Xwn4vIBPxT18H0/s3T+P/JegDtqK4r/AIRLxf8A9FU1/wD8Fun/APyPR/wiXi//AKKpr/8A4LdP/wDkegDtaK4r/hEvF/8A0VTX/wDwW6f/API9H/CJeL/+iqa//wCC3T//AJHoA7WgcdK4r/hEvF//AEVTX/8AwW6f/wDI9H/CJeL/APoqmv8A/gt0/wD+R6AO1pGVWUqyhlIwQRkEVxf/AAiXi/8A6Kpr/wD4LdP/APkej/hEvF//AEVTX/8AwW6f/wDI9AHZ+XHuVvLXK8KcdPpTq4r/AIRLxf8A9FU1/wD8Fun/APyPR/wiXi//AKKpr/8A4LdP/wDkegDtaK4r/hEvF/8A0VTX/wDwW6f/API9H/CJeL/+iqa//wCC3T//AJHoA7Wub+Kf/JMfFX/YFvP/AES9Z3/CJeL/APoqmv8A/gt0/wD+R6wPiR4W8VQ/DvxLLN8TNcuYk0i7Z4W0+wVZAIWypKwAgHpwQfegDuvAf/Ij6D/2Dbf/ANFLW1Xj+l6f4p0vwh4bcfEDxTIl5aW8cSWunaYVjYxqQvzxA49+enNan2fVQzq/xg19HjkSOVW0mxBjZ/u7v9G4BwcMeD60AemUV5fbpqkml2GoyfGDXbaG/UNAJtN08MR6nEBwPc8e9DLqH9k3eqQ/GPXLi2tFDSmLS7BjgjK7R9n+bPbHWi4HqFFeXGPWIAq6l8WvEGlzkfNDdadpoZOeAxWAqCewzk9qaslwyMw+Nmr4U7TnTbAEnngD7Nkng8D60Aep0V5lZw395GJLf406s6nJH/Ev08ZACknm36fOnP8AtCoDJd7lEfxo1eQGTyywsNOABw/PMA3DMbj5c8gjsaAPVKK8uvl1KxhWW5+L3iNFdFdB/YtnuYFgowPs2SckcDnHPSn2kGqXF6tkvxh1tblpDGsZ07Ts7gM4OIDtJ7A4PtQB6aUQuHKqWAwGxyBSIiRjaiKoznAGOa4z/hEvF/8A0VTX/wDwW6f/API9H/CJeL/+iqa//wCC3T//AJHoA7WiuK/4RLxf/wBFU1//AMFun/8AyPR/wiXi/wD6Kpr/AP4LdP8A/kegDtaK4r/hEvF//RVNf/8ABbp//wAj0f8ACJeL/wDoqmv/APgt0/8A+R6AO1rgvhH/AMhHxx/2M9x/6Liqx/wiXi//AKKpr/8A4LdP/wDkeuB8C6Rr1knji+k+JOuWcNp4guBMYtOsXaZgkfzYMB+Y5AwuB0wKAPc6K8ntZtTkmktbz4s+I9OvI2VZLa60vThIoYZVjtgI2kc5zx3xTbO8vLq/t7OP4veJEa4iEkTy6PYorZfYB81uDkscDjntQB61RXl8yalHAszfGHX9rOY1B0mxU7wcbDm2GGyMAHBNOeHUoltPtPxk1m2e7hSaJJdO08Ha4+XP+j4GcED1IOM0AenHkYPIpFRFTYqqq/3QOK8zWHUG09dQHxn1g2zzLCr/ANm2HMjDKqB9nzkjBHHIOelNjS+kfy4/jRrLybiNi6ZYFsDq2Ps+do/vdPegD05FVFCooVR0AGAKWvL4BezzJDD8adYkkkB2KumWBL/e6f6PyTsfA77WxnBqFZr5pZET4xa+RGiSSO2lWCIiuSASzW4A6HIzn2oA9VZFYqWVWKnKkjofakVEVmZUUM33iByfrXAaVoviDVIGn0/4ua5PGrFGI03TwQw7EG3zVz/hEvF//RVNf/8ABbp//wAj0AdrRXFf8Il4v/6Kpr//AILdP/8Akej/AIRLxf8A9FU1/wD8Fun/APyPQB2tFcV/wiXi/wD6Kpr/AP4LdP8A/kej/hEvF/8A0VTX/wDwW6f/API9AHa1wfwe/wBZ40/7Gm6/9Fw1P/wiXi7/AKKpr/8A4LdP/wDkeuD+H2i+ILWy8bX7fEjW7SGz1+7acxafYsZSsURL4MB+YjjAwOBxQB7jRXCWfhnxdc2kVwPih4ijEiBwr6bp2QD6/uKm/wCES8X/APRVNf8A/Bbp/wD8j0AdrRXFf8Il4v8A+iqa/wD+C3T/AP5Ho/4RLxf/ANFU1/8A8Fun/wDyPQB2tFcV/wAIl4v/AOiqa/8A+C3T/wD5Ho/4RLxf/wBFU1//AMFun/8AyPQB2tFcV/wiXi//AKKpr/8A4LdP/wDkej/hEvF//RVNf/8ABbp//wAj0AdrRXFf8Il4v/6Kpr//AILdP/8Akej/AIRLxf8A9FU1/wD8Fun/APyPQB2tFcV/wiXi/wD6Kpr/AP4LdP8A/kej/hEvF/8A0VTX/wDwW6f/API9AHa1wvwH/wCScp/2F9W/9ONzUv8AwiXi7/oqmv8A/gt0/wD+R68/+Gem67YfDVdQf4k67ZwnV9Sijt7fTbGQySfb7hcKGgJLMQWxnAycYA4APday/F+n3mreFNW0vT7w2V5eWU0EFwM5idkKq3HPBINeb293qkjTxTfFLxTbXMDCOS3l0jTvMDlgNg2wEMfmU/KTwc+ta+h6T4k1iK5ktPil4mUW1w1vIJtIsIzvUAnANvnHI5pNcyGnZnmWkfB3xxp9rqc9rYeH7WW7s7O1ktvtcswn8qUNLIWY8M45HbPUVyvi7wH4+0S00LQL6zv9Zt7azujItm8jiUvPGyQxOT+7k2hgGPABNfQ//CJeL/8Aoqmv/wDgt0//AOR6P+ES8X/9FU1//wAFun//ACPTEeWWvwd8Xf8ACczaxZPZaNHcazNqQ1CK7kNzHC6nFu0f3T15NVdH+Cvi628G6jpt5LNLqEsNtFvi1dhHcyRPkzFSDye4b7w4Neu/8Il4v/6Kpr//AILdP/8Akej/AIRLxf8A9FU1/wD8Fun/APyPQB5ld/B/xjJfX17DcaVa6lqfhSDS5NQtZZIza3UeclFzyrLhc54xUMfwf8WL4as7dY4ZBHqy3d3o9xqb/ZrhBCseQy8rgjdt7nJ616n/AMIl4v8A+iqa/wD+C3T/AP5Ho/4RLxf/ANFU1/8A8Fun/wDyPR/X43D+vwseU6f8FfG1r4POiJqtrBnSWs/LhupQiyNqJuCQev8Aqjt3daxPip8PfFfh93stEtribRLzUri5ihgMs6QIbVY9pBOQ7PuKnkA817j/AMIl4v8A+iqa/wD+C3T/AP5Ho/4RLxf/ANFU1/8A8Fun/wDyPQ9RrQ1fhxC9t4D0W3k0250147NFa1uZfMliIHRm7nv+NdBXFf8ACJeL/wDoqmv/APgt0/8A+R6P+ES8X/8ARVNf/wDBbp//AMj027u5KVlYj/aB/wCSF+Ov+xfvf/RLV28X+rX6CvG/jh4Y8UW3wb8ZXFz8SNbvYY9Du2kt5LCxVZVETZQlYAwBHGQQfQ17JF/q1+gpDHUUUUAcF+0T/wAkL8af9ge4/wDQDWl41vfCMGraYniBi1+iyyWiR+YXRCuJHITouP4jwKzf2iiB8CvGpPAGjXBP/fBqj4i1b4b6xrltrJ8bRWN9BC1uZLS8VfNiY5KMCCCMk+/NAFCDw18DvtOnRx6TpBN3awxW0JDmKZH8xI3ZCdrSHZIPMYF+PvVb8Pf8Kts9R1Tw7prXcEt7KNMvbSW4u/LeQQBQm122hvJiX5lwdqjmsKPRvhGmwr45mWSB4TaSDUV3WqxPIyJH8v3QZn654I54rS1T/hVl+08x8ai3u5r+PUDdQ3yiRZ0gEG4ZBAyg5GOpzR0DqPk034N3+jhbho7y0tDaRq895cSNF5byeQAzOWGGSQDB6Ag8HFd54S8VeH/E8M7aDqCXS2zBJQFIKZzjIPY4OPpXmK6R8HUki8vxgEt1SNZbYagPLnZPM2u/GS2ZnPBHOPStzwPf/Cnwat3HoXiWxhiuyjSxtdBl3ru+YDsTu5+gp9xdj02iuW/4WJ4G/wChq0v/AL/ij/hYngb/AKGrS/8Av+KQzqa888EWtvfeP/ilaXcKzQTarZpIjDhgdNteK2v+FieBv+hq0v8A7/iuZ+Gmq2upeLfihqmjXUV5E2p2phkiO5WZdNthgevIxSk7JjW519h4N8P2cxnjtriWYo6GSe7llfayKhGWYn7qKPwz1JNU4vhx4LigNumhw+T5qShPMfAdAQrDnORkn689ea5eXx94qn0+0j0rRRcXTaWk1xLNazR+XcYTeNuOVyWHBzx3q4PGPihtUurK102C5lXymjDK6qI3SVvMIxuwTGAMjvVdWLodQngzw2v2xm00SveLtmklkd5D8u3IcncCRwWByeMngVVHw98KfbPth0+d7nyUhE0l5M7hVYMoDMxPBVSPpXQaTcTXWl2tzcw+RNLCjyRf3GIBI/A1apAcqngPQDf3lzcW7TR3IIERkcBC0TxOc7skskjD27c811EaLHGsaDCqAAPQCnUUAFFFFABRRRQAVR8Q/wDIA1H/AK9Zf/QDV6qPiH/kAaj/ANesv/oBoA5H4VabBf8Aw58JXE7yf6FH5yRgja7YdRuGOcbsj3APau8ry74TeOvB1l8OdEtbrxJpsM8dvtdGmAKnceDXUf8ACxPA3/Q1aX/3/FAHU0Vy3/CxPA3/AENWl/8Af8Uf8LE8Df8AQ1aX/wB/xQB1NFct/wALE8Df9DVpf/f8Uf8ACxPA3/Q1aX/3/FAHU0Vy3/CxPA3/AENWl/8Af8Uf8LE8Df8AQ1aX/wB/xQB1NFct/wALE8Df9DVpf/f8Uf8ACxPA3/Q1aX/3/FAHU0Vy3/CxPA3/AENWl/8Af8Uf8LE8Df8AQ1aX/wB/xQB1NFct/wALE8Df9DVpf/f8Uf8ACxPA3/Q1aX/3/FAHU1zfxT/5Jj4q/wCwLef+iXqL/hYngb/oatL/AO/4rn/iV4+8F3Pw58TW9v4m0ySWTSLtERZhlmML4AoA1tKvdJtPBPhL+1YbmQm1tTbeVBJJiURLj7g9zwaojwZ8MkMkxhtAVuklkLXr8SgHbnLdRub+tVfDfjDwFceDvDcV54n09JLO1tZQouACHWIDB/M8VkXNl8H7hbZZ/FUEi2pPkA3wARCrKU46qQ7dc0L+vwB/1+J2N1pfgRzp9tMtoRpOFtiZiRDzjaWJ5Oex5qePTvBP2K40OOSzEU0S2skIu23bUXCqDuyCAOoOa5S8k+E1xZtbf8JRaQqWdg0V4FZWdw5YEDIOQMHqKjuk+EFyHEviSzO9gzEXgBJE3m9cf3qLIDr4vCnhTV4vtH73UY2cM7Pfyyh3U/KzfNyw7Ht0q9L4S8PSzxTyaeDJFIZUPmvwxzk9fc1zvhbxL8N/DmmDT9P8Uaf5e7cWkuQzMfUnvxWr/wALE8Df9DVpf/f8UadBepYuPBXhuYRhrGRPLAAMdzKh2gKNpIbOPkTjvtpkvgXwrJFHG2lDbEwaP9/J8pBkII+bqDLIfx9hiL/hYngb/oatL/7/AIo/4WJ4G/6GrS/+/wCKVkO4+fwH4Zn1D+0J7Kaa88lYfPkupWfapyOS3UHvU1n4M8N2mtjWrfTVW/DFjMXZmYkYycmq3/CxPA3/AENWl/8Af8Uf8LE8Df8AQ1aX/wB/xTCx1NFct/wsTwN/0NWl/wDf8Uf8LE8Df9DVpf8A3/FAHU0Vy3/CxPA3/Q1aX/3/ABR/wsTwN/0NWl/9/wAUAdTRXLf8LE8Df9DVpf8A3/FH/CxPA3/Q1aX/AN/xQB1NedfDWxtdSPj+xvYvNt5/Elyki7ipIMcXQjBB9xyK3P8AhYngb/oatL/7/iuJ+Fvjnwfa6h4zNx4k02MTeI55I90w+ZSkYBHtwaAO/h8G+HozM7Wcs0s6bJZZrmSSR16YLFs4A6enakfwX4beIRyWDOo27c3EnyhZBIoHzcAMAar/APCxPA3/AENWl/8Af8Uf8LE8Df8AQ1aX/wB/xQBXg+GPgiF7R49FANo2+H/SJMK24tnG71JNaV14N8N3OoW1/NpqNcW1strE+9siJc7V69snnrVX/hYngb/oatL/AO/4o/4WJ4G/6GrS/wDv+KANGPwzoccaxrYgItwlyB5jn96kYjVuvZABjp+NUrPwJ4Ys2VrPT2tmVpCGhndGxJguuQclSQOPao/+FieBv+hq0v8A7/ij/hYngb/oatL/AO/4oeu4LQluvAvha4uzdS6WpmNsLYuJGBMY3YHX/bb86jg+H/hOGwNhHpWLRohE8PnyFGUHIyN3OMn8zSf8LE8Df9DVpf8A3/FH/CxPA3/Q1aX/AN/xQBs+H9F03QdPFhpVstvbhiwQEnk/WtCuW/4WJ4G/6GrS/wDv+KP+FieBv+hq0v8A7/igDqaK5b/hYngb/oatL/7/AIo/4WJ4G/6GrS/+/wCKAOporlv+FieBv+hq0v8A7/ij/hYngb/oatL/AO/4oA6mvNvhvpsGrW/jOzumlEP/AAl08jBGxu2LAwB9sgZHeug/4WJ4G/6GnS/+/wCK4n4UeOvB9q/i83HiTToxN4luZI90wG5DHFhh7cGgD18cDA4FFct/wsTwN/0NWl/9/wAUf8LE8Df9DVpf/f8AFAHU0Vy3/CxPA3/Q1aX/AN/xR/wsTwN/0NWl/wDf8UAdTRXLf8LE8Df9DVpf/f8AFH/CxPA3/Q1aX/3/ABQB1NFct/wsTwN/0NWl/wDf8Uf8LE8Df9DVpf8A3/FAHU0Vy3/CxPA3/Q1aX/3/ABR/wsTwN/0NWl/9/wAUAdTRXLf8LE8Df9DVpf8A3/FH/CxPA3/Q1aX/AN/xQB1NeQeDre1uPg3bi5vIrNk8Qam8MjRSSP5g1G6wIxG6Pv5OMH14rtv+FieBv+hq0v8A7/iuW+Eljpuu/CSzlmu2jhTWtSu7W6hkClG/tC52upPHRj17GgBljp+nqllqkXiLQBNp63DwmXTbjzkZsmUsrXO4v8h5YFhggYrpvBbWOi2D2761ZXUczrOqxRyq6eYNxZ/MlkbBGD2A/Gs3/hX3h2XVLi7uNWmmiu0SJ1M67ppR5uWZscnbNgAYxgUr+AvApknhe6Ja8DrtN4C3EYRwvp8oXIHpmjsPTU6a18VeH7p7hYdShK27MsshOEBUqCNx4PLCrMmuaNHIY31SzDBQ2POXOCcA/mRXJ/8ACJ+DNNuItQu9SZpDIrK81ypDEyRleAMY3RIM1mWPwx0a11DUVbWmFlJF9xZtssKlw4Ib+DBAO4cnihCPQ7jV9Lt0Dz6haxqehaUDPOKjk13RY3ZJNVs1ZX2MDMvDen1rmpvAXhZ7q5uEup4p55JLhmW4UlVkQo+0EHCEE+2eahbwz4FjiksfNysPmyOqtuwJSZWOcH+9ke1AHXzatpcNrFdTahbRwTf6uRpAFb6Go31zR0Uk6lbEhym1ZASWHUADkmuF8b+G9AvvD9hfxa7HZaZYS3EkkshLK3nNlgcdec4Xoc+1a2m+BPCWmhLqNn4SVUklnyQsu0EZb/dGPTmjoBuz+J9Bhmt4ZdTgR7hgiAt/ERkA+hwe9T2+uaPcWU17DqVs9tBIYpZRINquOoJ9a5lPCnhHS7ODTZtRZYIC628EtyuYy6ksAMZJI3H+VXIPDWgx6GNOh1CaOCCdLyNvOXfA23CnkcDGeo7mgDoLfU9OuLkW0F9byzFd4RJAWx64q3XE+F/BWh+H9Ve8h1BnEcjXMELSrtiDKVLnufvNyTjmuwN5aBXY3UAVMbz5gwufX0oA4z9oH/khfjr/ALF+9/8ARLV28X+rX6CuI/aB/wCSF+Ov+xfvf/RLV28X+rX6CgB1FFFAHBftE/8AJC/Gn/YHuP8A0A1T+IyeILbxboNv4fs5G0+6Yx3iWunRsyZz+9MrxsgC8ZU7SexPSrn7RP8AyQvxp/2B7j/0A13tAHhdv/wsWzOhrerdXC3C37Xj/wBjQ5Vkdlt0IjhIUMFDc7c7vvdBT/A1x8UbnXNAs/EWgww2duwXU7n+zolF75sRkBAA/diI4Q4xkk17jRQgZV/s3Tv+fC1/78r/AIUf2bp3/Pha/wDflf8ACrVFAFX+zdO/58LX/vyv+FH9m6d/z4Wv/flf8KtUUAVf7N07/nwtf+/K/wCFcR8N0ht/iL8TVjRIo11ezOFAUD/iW2teg1554Hh+0+P/AIp25baJdUtEzjOM6ZbCk720A72O7tZPJ8u5hfz1Lw7ZAfMUY5X1HI6etEslrbyo0skMUkzCJCxCmRuSFHqepx9a8zsPhGbGCzjt/Ekx+wWxtbMNb4WOJtpdTh84Zw54I+VlXouTbu/hrfXL2zN4nlRreTzY3ELF4TumOyMl8KmJguMHhB7YbA9HorgdO+HTW9nLDc6/d3DyR28YZt2EEchdwoDAASDAIAHTnOateGPBF3o+vpqVx4jvL+NI2RIZBtCgljt6klQGGATj5QfTDA7CW4gitnupZo44EUu8rOAqqOpJ6AD1p6kMoZSCCMgjvXm7/DK8axtdOj8RLb2Vva3Fv5UNko80SxyJljuycGQNjOPlHHcS2/w1ultngufFN9PuMnzMpG4tC0asQGGWUsGBOeVHTrUj6nolFNhUxxIjMXKqAWPf3p1MSCiiigAqj4h/5AGo/wDXrL/6AavVR8Q/8gDUf+vWX/0A0Aeb+F9NvZvgz4ck0Nvs15ut1dorSGVmiacLISHVhwjM2farUWpeJEuLqK48NabFBFdeSs39mTTSRp2dkVQJd3rGcDOSMCs7Tdf1jw98FPC91osUDzSIY2MyblA2SsucugGWVR178ZOK2bXx5rLX1vZyaB89xdmFfNZ4WK+YiZVdpzgMXOSPlU9aSeo2ipbT+NI1W3bw7pczyJJKlxJpzAIACQjgMMsfUY+lMn1LxXcTEQeELeLy7uPdCtkVYReaQcyN8rhkAb5QCueeaTS/iZr8lkjXfhi3aZLD7TMY7wrl/L3EIjLuKqflYjJU+tW5fHHiS2u9RkGh2uoWSoGtHtp3wzC2SQjPl/MpZiA3B9qdtLBszDvfGOs2l7YWN1oGkWzXUmBPNpksfmLsBO2ItvUh9ycgg7c9DWrY6r4j86O2vPDNpCuLXzLj+yJZNm+MGRWC43NvzyoKqMZJJIFmXx9rFvehbzw6iqJXhZVlYnckjoTH8m6TdtBAAHBGaW28c+IJmS+j0O2uLL7LHJNBBO7TROxfKf6sAuNoBXgA9zQLZMy49Q8b2dusM/hfTLlnmytzLp8mERppwEZYwxJCpGdwGAHGRWx4g1DxDY+ILWxsPA9ne2UqRNJdpFkRFyVYEcE7Tgnp8uamtPHOqyeDZPEEnhvLpciE2sF2JXAZRtzheG3sqMpHHJzgVRHxF124W1Ft4QeF7kShBd3YiJZAowoK/N85YY4OFyM5xRe4Ge+qeN2iS4/4RPSY2iunSS1j06VmZRDMVUsQFw0ixAOhIG7mrVrqXi6SO1lbwpo7ISDPs0+ZTgzRpgBwrAqjO54YHZxU1r8Q9ckuIrY+HLWZzapK8kd8VDO24HYrJuZQVAJAyM9KfP8AEXVLaZ4Lnw7EkqbVYi6ZlU71VnbEeViUNuLkDgHAos0CaZQl1PxVeaVIkPh20sr020piYaNKyyyqcAqWPyL3/eAFuwFQ+I/EvibRrOeaTwfp7i1guWmkOnSCNvLYhHVgSArAA7Sc88GtaTxzrtjBdXF5pFpNbtMyWs0c8gU/Pgbj5fC4/j/MAVmj4tXbGIN4dgi3iITLLeMGtmkjDgygRnauTtyMkkdKd9PxD/hhieJfETa1FpsXhPT7iTyxKUGlyxGSMzSIHyx/dDaith+Tu4rQ0TUPFd3HbTXfhbR1T9204jsJlZgxIZQJApVlwM8MDSR/EjWpHuRH4RXMNt5qbr3abg7VIaNdm5oju+/jPHSu58M6hdappIuryzFncCaaF4g5YZjkZNwJAJB25HA4NC7g9ix/Zunf8+Fr/wB+V/wrnPihp9gnwz8UsljbKw0a8wREoI/cv7V1tc38U/8AkmPir/sC3n/ol6QHGawNasvAXhGTw1pqSSSWcPn+XZLKWHkAgH922MnAydo55ZetWota8QRXBa68GQNbqp84R6bJ5kD4+VOMibJP3kG0Ac+tJq/iTWvDvgDwfJo9vDMZ7OBZRJFvyBACFHzrySMDGT6A1K/j7XwZbWLw6r3YhZoVld0aVvLZgVQKcqpADHIIzwDSewdSGXVfGDailhB4EsQsuFF21v8Au4y3zAkZ5AQEH/bwKq2Ws+MPKAm8J6a4SxSRnbS51kkkMYLEIBjCvkFCwY44rQT4jatukVvD9oyRpFumW/8AlG9gDKVKbhCM53gE4HSrMXjHxIkpVtCtbtLi68m0liuJAoBfGX/d/dA5DDJPoKpvyEtkZ4uvF0V/P5Wgade2k74t3fS3i8oCJDuKls7SxYbTgjHWkn1LxdF5YHhHTQXumheWWykMaqu0BgsYZ8OdxBOQuOTUz/ELX47kQt4ZXMroq+bdCJFJgR2VWZRvO5iAPl6Ulv8AETXkgso7jwxm4kd0l865FuflVSCoYYJbOQuemOc5AV72SC1mZ9lq3jeJ47W58H2AJvbhTPcWUjgwiX90cxKcFlLAZAA2An7wNdd4O/tK+ubyPXvD2n2qIiSW7x2uzOXlUodxOSAiNkY++OK0PCetahq32hdQ0tbFkCPHtlZwyMOM5VcMMHI57c1vU7gVf7N07/nwtf8Avyv+FH9m6d/z4Wv/AH5X/CrVFIZV/s3Tv+fC1/78r/hR/Zunf8+Fr/35X/CrVFAFX+zdO/58LX/vyv8AhR/Zunf8+Fr/AN+V/wAKtUUAVf7N07/nwtf+/K/4Uf2bp3/Pha/9+V/wq1RQBV/s3Tv+fC1/78r/AIV5f4Vt5ItI+JM+l2EMmoRa7dm2At1c7xFHgAYOee2D9K9ary3wnfXml6P8S9Q0+NJLq3167kiV13AsIoyMjIz+YoYFbStU8ZJYwJN4Ut7q5ZyF87TmUzpuA3bwqLFtBJw6qWxgAVcvtf8AESYubHwFHdWhI+U2LRy4X5pPlbB5UELxy2KRfH3iC1mQHTbbVIphbiOYSrbRBmiZnG8llJyAAM9T1oX4geJYltzP4fhAEsyTLM7o8gWJnQphSvzEADk5z2NDYWO70ixjl0q1k1LS7CG9eJWnjjiG1XI5Az2Bq3/Zunf8+Fr/AN+V/wAK4xfGWuQ61Lpt9pNpbtujCSNO/lsTCrlIzs/eNkkYIWsux+IniQWNn9s8O2b3U8jKyi7MPlqEVlB3rjed3C5x70+otj0f+zdO/wCfC1/78r/hR/Zunf8APha/9+V/wrn/AAPr2ravfalb6pZ21sLcxm3ClhI6MgJZlIwBu3AEE9DXVUkMq/2bp3/Pha/9+V/wo/s3Tv8Anwtf+/K/4VaooAq/2bp3/Pha/wDflf8ACj+zdO/58LX/AL8r/hVqigCr/Zunf8+Fr/35X/Cj+zdO/wCfC1/78r/hVqigCr/Zunf8+Fr/AN+V/wAKP7N07/nwtf8Avyv+FWqKAKv9m6d/z4Wv/flf8K8j0SO8tfDXjmfQ7GNr1PF0ipstRIVjP2cPhdjnhS3RT9K9mryDQ9X1DQ/DPjrUdLWJrlPF0iDzEDKFb7OrEgso4BJ5YCgCePWPFkMdlbt4StHlNj5lxLPpkmFl2uQcxAgjKqCoAbLDjrjU0K/1ufVtPjvvDEEVpdSOJA+nMJIgPunI+RV9dzE+gNVU+JGrxR2UM3h+KS5lsfPmLzNbiN9rsMhlICHbjcGPJHqK1NB8b399q1haz6UsUF9I4Ry7K6AdMRldxHqx2gU38X9dxLb+uxzdvqPjG31zU459AjlsFuJEhmk0lpFhUSkJhERGcFMcqXA6k9q05ta8RJCu3wJCbmJPNuoRaEjbsB2Rv91nySOCelSXXjjxPZXDm58Op9kF1PCs7OUTaspRZHI3FFCgEnafamah8RtXXTLgWfh0DUhB5sEckjmORfLVt/CZKZJAPBOO3SpvZFJXZ0Hgb7dqmmzT+IPDVlpk6S+UsSwj5tqgM/P8Jfdt/wBnFdB/Zunf8+Fr/wB+V/wp+nTm60+3uSYiZYlcmJiycjPBIGR74FT1T3JWxV/s3Tv+fC1/78r/AIUf2bp3/Pha/wDflf8ACrVFIZV/s3Tv+fC1/wC/K/4Uf2bp3/Pha/8Aflf8KtUUAVf7N07/AJ8LX/vyv+FH9m6d/wA+Fr/35X/CrVFAFX+zdO/58LX/AL8r/hXnPwr0K11z4VW1lcvJFDFrmqyBY8AHF/dKAQR0+b9BXqFeUfD7QrjxF8IIrC21SbTmGu6pIzxqDvUajdAoQexzn8BQxo2rz4ZWM1vDbW+t6raQJJHI0cLoBIUKkZ+X/YH5n2p9t8N7OK6muptZ1C7mmMu9rjY/yyAgqOOOo6elWdL8G3Gm3k19Hrd1cSNBNGEkLc7o4VQbix+6YmI4/wCWjdO+LafDzXmhs2m8Um1eOaKaaKG33hikgYkMzEgsMqxGMjHYYJboLsaVv4D02zhSG/1u5uohJA5+1eWWZ43GwbiM4JwMfSs27+GcYuofsvie+e4i8jy4blkdFhjuElb5Mc/dxzxzzV3/AIV55Yh+z65JDdeSEluxGTPIROku4MWzyF2854P4VFqfgbWHj05bbVrciD93cRmJ1ilUuGLuokyzcYPPOfwo2/r5B/X6leP4TwM9xDPrt+tt5aJbmIqsoIgMRLNj3ztHHtVjUvhnB/Z88em6lcpczI6FpX+TLxiNmOBknAyBnrRp3w2u4ZWN94s1G/QzRO3m5BdEkDmNsHJUgbeScA9KIfhvc+XIlx4ovp9zTNlgRkuuFYgMMsp5zyT7UbBuaemeB9Is9H1DQY9QuZorq4F06yMjSRkkHjjOMjjPToKiX4eWLX0lzcarf3Cs5aOJgm2PMk0nHy88zt17BfSp9f8AB8msaql1JrtwkaWwiNuAcFu0hww5/CoNf8EahqmrR3y+Kb+2CWSW4WMYIdd2ZM9fm3cr0OBnPGF0AbD8O7OLSoNOGq3jx28okikeONpAfKeM5bbk8OTz0wMcUlv8N9Njkj8zUr6aOIAIj7OQGhY7jjLcwL16Zb1pNF8Az6fcWlxJ4hu5pLYxFQwO0FTJuwA2AH8wZGP4B1ruaYHAQfCzSI5mZ9U1OdC6PskkBAKyiTAGMYP3SPSpo/hppAvp7qS+vpRLO8oR3DKoYYKAEdBwR9K7mihgeffG60Ww/Z78ZWSSPIsHhu8QO5yzAQNya7+L/Vr9BXEftA/8kL8df9i/e/8Aolq7eL/Vr9BTbuCVh1FFFIDgv2if+SF+NP8AsD3H/oBrva4L9on/AJIX40/7A9x/6Aa72gAooooAKKKKACiiigArzzwPN9m8f/FO4KlvK1S0faD1xplscV6HXAfD5Vf4j/E5HUMratZgg9CP7NtaTvbQEQ6X8XNBurCK6urK+tWNtFNNDtDyQlzjawHOBlTu6EMp71rWfxC0WWxnurmG9s/IZw6Sxc4WSaPIwecmB62Ljwx4duJI5JtEsHeMKEYwLkBQAo/AAD8BSt4a8PtOs7aPZGVXd1YxDIZzlj+JJ/M0+oPbQyZ/iBoEc8USi8l3oZHaODKxIFiZnc54UCePJ9z6VTh+KfhK4iWSzmvbwtII9lvas7AkOeQOekbH6Y9a6S08PaFaQvDbaTZxRyLIjqsQwyvgOD7HaufoKRvDegtD5P8AY9kE81ZsCED5wNobjuBx9KF5gzn7b4laJJJBFLY6tDLO7qiG0LEIrKpkbbnauXXk+vND/E3w3HbPcXC6hBFGhkkaS2ICLtLAk5wNwBx3PpXQHw5oJuBcHSbTzRI0gfyxnccZP44H5UXHhvQLhla40eylKgAboQeAMD9DQBiN4/0+DUbm1vtO1CzSFQ3myxgLkx79rc/KcdKhX4neGjGshTUUjL+W7NbEeXJvMYRuchtykYroh4d0IWT2X9k2Zt3GGjMQKsMY5/DiqDeB/CrTvN/Y1urtCYcqMbVJJO30OSTkc0dAM+H4k+Hpb4WIh1MXIAaaL7IxNupBKtJjIUEDINbfhTxFYeJbGS8sI7mNI2VWWePY3zRpIpx6FZFP40Wnhfw9aR20dvo9pGLYEQkRjK568960bOztbJClpbxQKduRGoAOFCj8lVR9AKbBeZPVHxD/AMgDUf8Ar1l/9ANXqo+If+QBqP8A16y/+gGkB5voXiS88M/BPw3fWNrDczSRiILK2FHDnrkdwB171qaf8UbK4aPztLnhiM0cLSNIB5ZaVIy7qeUQF8hjwQK0fg/FFN8K9AjmjSRPsw+V1BH3j611jWtsxctbxEuMOSg+Yeh9aEDOAt/ipYzX1jYpoep+ffRxPD8o2fvRmMFugySB7VEPi1ZvG/leH9UaVCodG2oFJ+UlmPAAk3RkngFSelejCGIYxEgxjHyjjHSkaCBlZWhjIYEMCo5B55oA8+PxMnjknWfw3MrCaCOGMXcW5hJCkhLEnaMFyAc4bBxU83xJWGF55tAuooBMqK7zovymWSIsR2w0Z4GSdwxXcNaWrLta2hIwBgxjt0/KnPb27gB4ImAOQCgOD60gOAn+I8/2qzlt9F86xk+0ifbcKZYxHNDGGK9smQnaecCmR/FaykupLePSpCyTMgb7UgV1VguVP8TZJ+TrxXoS28CklYY1LEk4Qcn1/QVC2m6e1zHcmxtjNFny38sZXJBOPxA/KmHQ8+HxatXtopodAu5zO4WJUuI+MrIcSEkCNv3ZAVjkkiul8M+Lf7a1qbTW0q4tNsbyRSO4YSBGVW4HQ5YfXmtu10zTrW1+y29jbRQZ3eWsYC5znOPqTVlY0U5VFB9hQvMGOqI2tsSxNvESzh2OwcsOhPv71LRQAUUUUAFc38U/+SY+Kv8AsC3n/ol66Sub+Kf/ACTHxV/2Bbz/ANEvQBi2niC60bwz4FtLeK2K6jb28Mkk7bRGvkg5HI54rPX4o3X2Rk/4R+4kuY7YTyujDbk7jhUJ3twuMgdSK09P1j+z/DHgiwXS0vnv7a3jBfdiHEIJfARj29h71SX4laT9ia5bQb1riC3Es0kdsXhhB3EKZAM5wpxxycDqaX/BDoWNM+Ilzfai9tHoDOrLbtDsuV3MJIy7EgjjaAR9eKgX4qRyWTXMPh66mCr5jhLhCAnl+Z1/vAcFeoPFXdP8f6bc3zrF4fv8Yg8maPyW8wSxmTs/ACgk89vXiqp+JWgwmLGg6hHatE9xNIY4v3cYh84PtVyW3L2HPtVLfX+tAt2CT4oxRS3Ecnh3UM2qy/adsiEq0blCFGcuuR95RippPiFNazXMt7pMYsY8BLiG7WRQxRTtJAwRlvvDgUmqePrCHSru/g8Mam91aWjXDw3MEcLIvmFADubPzEEjbkHPWnt8QtBQC2XR76P94YWV4YgkcvmPHsbDHndE/IBHHWk07AVbb4oLc28E0egXaJMwjLtIrBJC8qgYHUfuWO4ccj1p7fExHtZFi0ry7xY52Cy3KBB5aqeWHG5iwwg+bAPpUd58TtDtYrN49FvxaS3sVn9oa12wlmDj923QkMu0529c1Zf4g+HRbPKvh/VnhW4aNGFkipK6rKzsjMwU7RC+ec9MZzTaBDbb4jzfatO0+68N3S3t0wDhJ02Iv7sbgzEZP7zO0c4U+lS6z8QJtK1u50yXQZJ2S6WGExXUYLqUZtxDYx93AHftXY2hs7+ztrxIUaOVFmi3oMgEZB9jipZLa3kYtJbxOSQSWQHp0pLzBnBzfEWfy4b230Qy2eJHnX7QvnRoqliWQfdbj7h5pL74l/ZIxPLoN4sXkyXChWDNJGsZbjH3STxg13y28ClisEQLnLYQfMfelMMRGDEhGMfdHSjog6s85f4pG3lma60C7SNbN7lFV1fcUJBUOpKnOMjnoa1dJ8eNfX1lbyaDdW6XLrE0hmRwjsWC/dJDA7c5B7iuvW2t1j8tbeIJ/dCDH5UscEMahY4Y0VegVQAKegrMkooopDCvMPBmpS6PpvxH1SC3+0SWviC6lWL++RFHxXp9eYeC9SbSNO+JGppai7a28QXUiwF9nmERR4Xdg4z64NAF2P4kuuoCzu9AuYJDLtCu6o2zeqcA/fbLZ2jnAJqTS/iPHq2qaRa6fpbGG9lSOeWWdV8gvAZQPdh90r1zVOP4p6LPexf8SO7mh+yxzLJGgeQXDypH5CoQPmBcZORj0rQbxvYtZRXen+GNSliN2kTK8MULiQnDAIzAh177gB6E0Ad1RXDr8TtBklSO2stTuTKsLQGKOMiXzW2gKS4AIPBBxipdJ+Iemak5+zWN467FlLfu18uJolkDPvYAfexgZ5FAHZ0VleFdetfEWkrqVpBcwIZGjMdwgV1KnByASPfg1q0AFFFFABRRRQAUUUUAFFFFABXkfh7Xbjw54d8c6pa28U8qeL5Ywkhwvz/Z0JP03Zr1yuA+Ecccx8axyxrIh8U3WVYZB/dw9qAK0PxTj8qyjl0aSS5uLP7QyRzqoRtrttO/GAQh+bp0p8vxRt4bQ3kmlSyQGOaSNklALeWCQoB5JOOoGK797W1Y5a2hY7dvKA8en0pTbW5IY28RKggHYOAaOoI4G5+JrWomW58M3iSJKYUAuEKswm8o5Y4CjIzk9qe/xCu5zF/Z+gl281UlglukWZQRk5UZwB2PRu1d48EEilZIY2U9QVBBpFt7dXLrBErEAFggBwOlAHA/8LQt5L1rWz0S6uXIh8oiVRuMis2GzyhXbzn1GKl0z4kQ3dxJG+mtAqr5m6aZY/l8lJMDP32y5BC9MA13S29urFlgiDHGSEGTjpSNbW7FS1vExXOMoOOMUAZPgrxDH4m0JNUjtZLUM7IY3cP07hhwQQRW3TYo44kCRRrGg6KowBTqACiiigAooooAK8t+Gmn6lqPwot4NMvBbOuu6o8oLFRKg1C6ym4cjkg5HpXqVeW/DSDWbj4UQJokqxy/27qhmBk2M8X9oXWVVsHac7ecdjSY0akfg/wAUFxLP4rmdwxKhWYKBhNox3wVbnvmsPw94a+It3OW1TXJrQR3AMpJyJgGblcHggbeehz04rbfSfiOIWkXWrRpi4UJvwvlfJkfc+/gON3uD9KGkeHfiRZAW6a1aw2whfYDIZXEjGT7zFQD96I5wfukdCcvqxdEaC+EfFjPmfxWZSkgSNthDeSGB5PZ2BYEjj7tV9B0fxlY/ECEX17Pe6LFGBG/mcAeWwO7J5+YrxjOcHPFT3WieOv7SjaDVVe3guBJG73LBmBgddrqBtZRIytjgkA9eKTT9P+JVvHAJtSsbguQJgX2iP96pLAlSW/dhwBxyR0oW4PYgTwl4/QziTxlFcxkYiSSNuAPlXOMZynJ5+/z0pY/CPjp5LRbnxdEIo7SKC4aFHWSZxGAzEk4GWBIwO9PTQviH5Vt5ut2jyrsMkpbLKxhKybfk4G/ke35U3Qf+E6h+IH2HVpJ5dJiDiKWNcq6FBtLNgDIP/As+1C6A+pr+IfDOsX+tC5sdaaysxbCLylyGLj7pLDkiuptFmjtIY7iQSTLGokcDG5scn864O60z4lNHIE1eyLiSRLcq+3aoCiKST5PmJwxZRxzjmrFlpfjxtTD3mqRCzBLSRpN80rBn+6dmUQqYxjqNp69xbAzuaK84k0X4j7opIdVsYy4iFxly7jDzFgrbVyAHjAz1wc+h19O0rxillfx6hqtvdS3FlJHHuPyrNyEIAUYXB5oBnYUVxCaf48j8N6jax3tl/aBkgNpM7scoGXzVIAAX5QwUrjr261Y0HTPGVvqlnPqesRXNuu1bhOm5fKfJAC/e8zyznPQH6EAq/tA/8kL8df8AYv3v/olq7eL/AFa/QVxH7QP/ACQvx1/2L97/AOiWrt4v9Wv0FADqKKKAOC/aJ/5IX40/7A9x/wCgGu9rgv2if+SF+NP+wPcf+gGu9oAKKKKACiiigAooooAK818Lwy3HjL4sQwNcrK+pWiobeQJJn+zbX7rHgH616VXAeAH8v4jfE99rNt1azOFHJ/4ltrSew1uY9nD8UIZ7LT7QS2yQ2qOzSmN4STNNuEjOXcyFBEcI5UH0HFXptK+JF7pc6PrV9Z4QtAqtai4YgxHa7KhTORLjbgYZQe9dXpfi3RL+BJvtBtRI7IguR5ZYqSCQD2yrDPT5TVqHxFoUyhodWtJFO45WQEYChiT6DDA56YI9aYjjbq2+Kx1WZLS/sl03YwhedYzPny8qW2jbuLttOOPkz3qsdN+J62/2hNYvZLp7UJtkS1VY2EsZb5ASpcp5m1sgdMgV3UfiTQZFjZNXsyJM7T5oxwM8+nHPNO07X9H1C7uLWyv4p5beJZpdmcKjZ2tnpg7W/KjYDjp7H4lLbrJHrE7vsCMggtQ2Nj/OF6B92wffK4zxSSaZ4/1B4lu7+8sZY5BIJLea3MSrjgDKbmf+9uG30FdFp/jjwtfWqXUOrQiF0Z90mV27Thgc9COuPQE9K0LXxBotybgQ6lAfs8jRS5bbtZfvDnrj2oa/r0A4K8b4pQtNJL9pMbyW0YjtBbOwzOBI8ZZeB5ec7xgHuetRQr8WppbqFbqWN4YERpHjt/LkY26ZMXygl/N35LHZXoc/iDRIY45JdWs1WXHlkyj5sruGPw5+nNE/iDQ4FdpdWslCMVb98pIIYqRgejAj6ii+4dLHP+HrPxvHqVvPqmqST2wbbJDJFAm5Ni/MwQE7w27o2PauyrHPibRf7LutSivBNbWsphkeNScuDjav9459Kq2XjLRbu9ktIzdLJHfjT23wMo88oX2gnqMA8jimI6KqPiH/AJAGo/8AXrL/AOgGr1UfEP8AyANR/wCvWX/0A0hnP/Bn/kl2gf8AXr/7Ma66uR+DP/JLtA/69f8A2Y111ABRRRQAUUUUAFFFFABRRRQAUUUUAFFFFABXN/FP/kmPir/sC3n/AKJeukrm/in/AMkx8Vf9gW8/9EvQBgya14b0fwH4UfxHYRXUZ06KWAyQLIEeO335G7o2AQCKt2niLwHcXsTrZWyXIKW8craf/EzpGI1fbg4aRQQDxmk07UdCsPBXhs61FkHRlaJymQQtuC6D/aKbsDuAar3N78MI1vJrqSygLKrTh96n7ynKj1DbCSnIIGTQA+z8YeDf7ZC2WjzmXfBEt3Dph2YlXcp3gcKAOc9KZpvij4e3lqRpGlw3PlA3Iii0ojaCP9acphQw43ng+tJ/aPwztrq2tojBl5FhRoUkMatAhcZYcfKqnn8DUt3J8O9JlENw0UC2iBgfMkIQM20JgE8Z/hxj2pdPMfUisfEXw9e2tmXRoYHjjwIm0kqbZX+bDfJhFPXJwDnNNufH/gOOBpGt4mkVUnmU2nClgJMl8bSw8wEgHOW96li8QfDOTzZGuLGITyC2ZpYmQSFVGBkjkAY56UjX/wAOIbxbcxwrFdJs3GOQW7hAFGR93oAA2ORjmqe6IWzJD4o+HqajdotnC14AjTbNLYu52KVGQnzMFkXjqA1dFodn4bvrJdS0zTLERXPzFxaKjMQCnzDGcgbl56ciuci1L4cWbyTxy20Ue0tK2XWNfLCAEqeOjIAQPbtV/TfGvgu3tJo7TUraCzto/O3LnZtZyMj/AIGSPrmi6sPW51iKsaKiKFVQAqgYAHpS1i6Z4s8O6ndw2mn6rBcTTpviCZw456HGM8Hjrwa2qQwooooAKKKKACiiigArzHwTf2ul6f8AEfUr2A3FvbeILqSSIAHeoijJHzcfnXp1eZeB57G1sviLcalC89nH4hummjVC5ZfLiyMDrQBcj8YeD7zTla60JkWeRI5YpbFXTEkiqGZwChBYqepzili8XeAba4a4h0toituZJZ10ll8qKNNw3HbkDaMr+lWdU8SeCXsFur2NZvMNqzosRkZA0iiIttyOGIOAc8VVuNU+HNxNskhgeJo1/ehG2MrxfKuBycpwBj8Ka8xO46Pxd8O7SSadbFLadXVW/wCJQ6SOyuYwANmWKsCOOmKbN4q8D3F/YW0WjRXcUjfuLk2AESttx8jMvJAG07eRjFIdb+GN9H5lxNZwytG12VbfHKq7jKW45U5YtjrzTm1D4Xfa7iZrixe4RkEobzGYM2QPlP8AEcHOBnOc80hnS+DNS0DUdJb/AIRyGOC0t5TC0KWxgEb4BI2EDHBB6d6265XT9T8EeFrOytLS9s7CDUEE9su9j5q7BhsnPG1QBnsMdqtP4x0JtDn1i0uJL62hlSFhbxkuXbbtABx13KfoaYjoKK5mLx54WMy21xqkdndndutrgbZUKgkhh2OFJ98cVNJ408MR7fN1aOPdEZvnR1wm1mycjj5VY4PJwaQzoKK5i98e+FbTaJtU+dliYRiCTeVkdURtu3ONzD86s6X4w8OalqEGm2uqQm+nj8yO3PDlcbun05xQBvUUUUAFFFFABXB/B7/WeNP+xpuv/RcNd5XB/B7/AFnjT/sabr/0XDQB3lFFFABRRRQAUUUUAFFFFABRRRQAUUUUAFeU/Dm21m5+FFquhyCO5TXtVcktgbft93+fJXivVq8n8BXWuWnwZMvh23ae/wD7Z1UIBGH2j+0LrkqSMjOB170AdJFa+PoPDF0q6jHc6uk6PbmZYgsiGJA6sVUAASGRhgZ+UDPNUJLb4lJcXI+3SSxBQCU+zDf80X+pyvytgTZ8zjlcVBeTfEki1vWzG/mBTbW9srgDyYyd+W5BkLjP8IHemxX3xSkj824s7ZJ0ny0EUOERfKlztct+9G7y/TnigAudH+JsyafdtrANzbTq7wgxKjR+XKH6LzIdyAZygPO3AqV7L4nTyOq6m9qpD+Y+LY/PtOzyfkOEzgHeC3pxVWzvviXbrJ/o090ssrvmW0RXjjJT5sb8ZA34jHU4yaZp958VLeJ4zbxy7bWSSE3FsC00mxiNxVsIQ23C8555oYI0msviVHfWaf2uz2iy7pHWG3aRsnOHzsHl44+T5vrVDWNJ+J1xoD2B1SeaWZAGkhe3jcOYV3AttGEEu77vzY7mpVl+JrETRNHvkhclntQqgqhKDyy3BLYBOT1qb+0PiXdaleQw2cVnbbz5UkturFQGIwPm+YEYOeOtF7ahYr+K7r4izeN7+x0Nr63sFgxayLaxNCzeWhJLOvDBi2PmwehAxmrdza/ExLSZIdQ88fZS8blLeK481sKExho/lC7ic4YyEcYApbO8+JI1qxt7yG1FkXQzTLa7i+RlkIDfIFzgNznHSrl/L46j8Q3xso4jpyXCtCroGMqbIwVByNvO8/hRbZBfqRWFj44t/DF6Z7h31Se+SVjC8XmGHyY1YR78xq25ScEbeT6io/CH/CwG8RFdblm+xwuyyM6QiGRNuV27VDmQEjJzs4b2pmvah8R49U1ddNtbb7JG4W0/0Uu3l4X5wdwDtncChx2Oa0/DU/jWTWlOsLb/AGBvMQhINhGFjKPncTyTINvtQu4M6+iiigDhv2gf+SF+Ov8AsX73/wBEtXbxf6tfoK4j9oH/AJIX46/7F+9/9EtXbxf6tfoKAHUUUUAcF+0T/wAkL8af9ge4/wDQDXe1wX7RP/JC/Gn/AGB7j/0A13tABRRRQAUUUUAFFFFABXAfD9RJ8RvifG2cNq1mDg9v7Nta7+vPfArOvxA+KTRsFcapaFSV3AH+zbbtkZ/OgDU1f4f6Le2iQwtcW7x2sVrGwlYjbGWKlhn5j878nrnmql98MtBl01bW1lu7eZNuy484s3AjQ59cpGi46YA9KyIfHviDSLW0/ty0tL6W4gW8LRRPa7IHLhAqkybmAQFssoG8daF+KlzHYQ3t3odvFBIGYut4zDbsjKkfu843uyMxAVTGeTkUaajOh/4Vz4YJm3W9ywuECXCm4bE2A6qW55IDsB/wH0FaD+D9BdLmN7VmS4gjhZS5+VY0ZFK/3SA7cj1rlIfiVqbBQ3hlWcRmXbFdM32hNrndB+7G8AoQ27bjK4zkVqaZ4t1x7vVTqOiW8dtZWMN0EtrhpJQXV2IYMqggBQOMnJxz2HsJbkt58NfClzNdSm1uIjdNunEVy6hsxPE3APG5HYHHWrL+A9BedZit3xOZyouWCsxkWQgjPI3KOPTjpXN6b8QNXi0qCe+tbG9nltJ7wiF/LXbFj92mDJvfBBwSuMHOKlj+ImsNF9oXwqbi3jdhLJb3LPvXcMNEDGN+Vy3O0cYyaGgRt6Z8PfDOnx7I7aeXEXkgzXDOVTy/KwMnj5OKrW3wu8HWzxyRWEvmRyLIHednOQADncT1I3H1Yk9TVCHx/rlyVSz8M29yTIgE0d63kurPs+R/K5Ibg5AA65xUEfxE1x9Rt7VfDSBplj+WW68pOYw52Oy/OecbcA+tPr/XqLdHVHwnp6RQRW81zFFDfm+EZkLLvMjyMMHgAs5/Qdqv3+kQ3mrWN9M52WReRIQo2tIwADn3AyB/vGuWGs+K20ew8Sm70iHRZbBrudJIn88GT5oUXnbwpQEnqc11+hyXk2i2M2oxiK9e2ja4QDAWQqNw/PNJDZcqj4h/5AGo/wDXrL/6AavVR8Q/8gDUf+vWX/0A0Ac/8Gf+SXaB/wBev/sxrrq5H4M/8ku0D/r1/wDZjXXUAFFFFABRRRQAUUUUAFFFFABRRRQAUUUUAFc38U/+SY+Kv+wLef8Aol66Sub+Kf8AyTHxV/2Bbz/0S9AEXh/RtN1rwD4ah1K2WdLe0tLiLJI2yLGpBGP8kEin3PgXw3cXL3L2swmLFo3W4cGDJBby+fkBIGQMZpvh7WdK0T4feHrnV9Qt7GF9Pt0V5nCgnyQ2OfZSfoDW9b6jYXGfIvIJMMV4cdQMkflQBmS+EtClhjha1bZHPJcDEjDLyKVkzzyGDEEdOaxda+GXh3UbH7Or3tvLvR2uBOZJW2vvAJfPeuxF1bHbi4hO4kLhxyR6UqXFu4yk8TD1Dg98UAc9F4H0QGGSY3k88YG6V7lsyHaFbcAcfNjJGMEkmpf+EN0E2TWclvNNbmMxKkk7sEj/ALi5PyqMcAcCttbu1bbtuoTuOFxIOT7VXk1nSY5zBJqdmsoCkoZlBwxIXjPcgj8DTvqK2hlX3gjw1ej/AEjTwxEPkhhIwKrlSMHPByo59qjuPAfhm4LPNYu8zxiN5jM/mMAwYZbOThgDXQSXlpGjPJdQqqZDEuOCOTTLbUbC4t47iC8gkil+4wkGG+lIZRs/DWkWtxBcR27GaCTzEkeRmbdtZckk8nDsPxrYqhJrOlR2gu31C3WAsqhy4xlnCD82IH1q011bLndcQjAycuOB60XCxLRVDVNa0rS4ll1C/gto2RpA7uANqqWZs+gAJzS6TrGmatGsmm3sN0jRrIrRtkFGGQfoaAL1FFFABRRRQAV558MbZLyXx7ayPLGsniW4UtFIUcfu4ujDkGvQ68++Fs8NrP49urmVIoIfElzJJI5wqKIoyST2AFAG3p/gXw5Y7Ra2syKGidk+0OVd4mDI7DOCwIHJobwH4YIO3Tyj7kZXSVlZGQYRlIOQR2IrT07xBoeox+ZY6tZ3CfN8ySgj5SA35EgfjV43VsCwNxENgy3zjge9AHOw+A/DMPmiOzkVJoxHMnnvtlAUKCwzy2ABnrVn/hENB+1y3H2V8yXP2op5rbFlySXC5wCSzE46k1src27NtWeItwcBxnnpSG6tRuzcwjaMt844HqaAMibwlocgsx9mdBaWwtYwkrKDCBgI2D8wGT19TSy+FNEfSJ9LFvJFbTeWW8qZkYGMKEIYHIICr09K0ptS0+F40mvrZGlcRxhpQCzHkAepODVLUfE2gafcC3vtWtLeQzrbBZJAMysMhB/tYIOPcUD1KC+BfDSSNIllIrSRGKYiZ/3w+bl+fmI3tgnkZol8C+HZmDXEFzcfuhE3m3MjBwFZAWyeSFdgCeRk1v6feWuoWi3VnMk0DFgrqcgkEg/kQRU9AjnLrwT4fub+a+lt5vPlCfMtw42FWVlK8/Kdyqcj0qbSPCeiaTqIvtPt5IJdgVgJW2thdoJXOCQOM1u0UILhRRRQAUUUUAFcH8Hv9Z40/wCxpuv/AEXDXeVwfwe/1njT/sabr/0XDQB3lFFFABRRRQAUUUUAFFFFABRRRQAUUUUAFeVfDrUdT0z4Rw3GlWn2iVtc1RHYwPMIUOoXWXMafM/IAwvPPtXqteVfDrW5dB+EcV7FapOW1zVIyZZDHFEDqF0d7sFYqvGMgHkikxo008RfEGWRXXQLSGIEgq9tKWYARncDvGN25sAjIxznBrD0D4keLtbuXWy0nT9i3Kxyg21wxgUs4w2zdndt4fAAwdwGRnak+IWrxwPdP4VYW6kIGNw27d+7+Yjy+I8OTuznC/dqjo3xF151SGbw5bTytA85kjuvLWTmTaI1Zdzj5FyRz84OKfVi6Iv/APCRePZJAR4dWAo4gZTGzIz7gGfrkxgMCDxnDVDoHjnX7r4gW3hbVLOxtG8vMx8iQNK3ls+UO4hfu9GHTPOcCnXXj7XodUjs20GyzHdLHdCO7eQ7GhdxtIjADllVQrcknHGc0un/ABGuZVt5Lzw/HE9ywSEw3YlDMZVTZkLkMFYsQem0/WhAyJfGPjz/AEhZ/B723lD/AFvkSTKSPkYhVO4jfyMZJTnBNLH4u8eTy2sMXhgRyTWcUk3m2cwWCZowzfNnDKGJXHDAjn1p8fj/AMQSRW0h8L+W0u1hF5zsCrwmRdzbBtIOAeDU3h/4h3Wp+NV8MTaPb2s6BxOz3ZzvVd37sFBvU+uQcc4oXQGXvEeq+MrPWxa6Vp8NzB9lDtM9u7R+YOoADAgntknHvXXWkjzWkM0kRid41ZkPVSRyPwrz+++I2pW8bN/wi0qlJpIGWWdlMssYXekWEO87iQucZ25qax8eare6k1nB4fhCq53ytdPthUFwVkxGcSAICVGRhhzQtgZ39FeYx/ErV2SKdNAtpIpxD5bC82xJuedTulZB8xEaEKQMbuTW1p3i7V7yy1GaXQfshisZLm2xKZS7JkbWG0AHOMYJzQD0O0orl/BfiptcaeC8tYrS4idFVUkMgfKbuu0AHg5UEkd66igDhv2gf+SF+Ov+xfvf/RLV28X+rX6CuI/aB/5IX46/7F+9/wDRLV28X+rX6CgB1FFFAHBftE/8kL8af9ge4/8AQDXe1wX7RP8AyQvxp/2B7j/0A13tABRRRQAUUUUAFFFFABXA/Dw4+JPxNJ4H9r2f/ptta76vO/BMJufHvxTt1bYZdTtEDemdMthmk720A70NaX1uwDQXULcMAQ6n29KknhhniMU8SSxnGUdQQcHI4PvXA6f4H12x0i30+DxAqeRpkNmkgEmUkQndKvzdXBCkHoFFSJ4K17zpJ/8AhKJoG+XyIo95S3H77cFy2SD5idf7n0w3uB3tIzKoyzADOOTXn8XgXXHjQXHiidQpBEcRkCg5g3H72eRFL/3+Pvnafw7qUvg+XQ7jVUlnVQ1rdNGxZJVkMkbMN3zKpEfGRkKeeeDoB0qyIxwrqT6A06vMbT4aavZWFzDa+KpVlYqYZPLOQGkWS4VskghyigcfKMjnNWD8P9cjVIrbxTcwp9rM88gJMs2UI5Y5wVJBBA7dqYj0aml4zIYSyF9uSmeceuPSuGbwZr8ckEtv4olLqyvJ5qs6uwPJKlsHjjHbqCKba+B9WVrW6m10fb7a1jg+0Kr5ldWLNI+W5LZ5HSkM7g29u1utuYIjCoAWMoNoA6YHSpa8sPgjxwsnkt4p81ZBI/noGjFu5RANiBsE7lY89N578mxa+CfF07W1xdeKZ7RQ26e0iYsHO7O8uxOGx8vHGPSjoHU9Lqj4h/5AGo/9esv/AKAay/CPh+/0W4upbzWZtQE6AYkzw4llbdyT/DJGv/bMfhqeIf8AkAaj/wBesv8A6AaAOf8Agz/yS7QP+vX/ANmNddXI/Bn/AJJdoH/Xr/7Ma66gAooooAKKKKACiiigAooooAKKKKACiiigArm/in/yTHxV/wBgW8/9EvXSVzfxT/5Jj4q/7At5/wCiXoA5nU9A0rW/h34UbWdVNjbQWMOFAOZGa32kLg53bS3TPBPBqUfDzw7c25mGrSMZ4iqznaHAaJ4iVJ5UneDx3UVbs9Ci1jwV4UkOqPp88OnRJE4CNkvAFOAw+8ByCOePTNR33w802+tp4o9WuZJWlkM7FkZmDJt8snB24BIBxkbjQgMmPwJ4PvdWv4bXV4y8JnV4xGALSSQ9Y2GFVgcevPWr1/4D8LLex2Y1ZrOW5M8cMELKgLFzKMAd0JyPpzUtn8P7Rfs7XOqtBqQbz5hbsACxkDsQDzgsBkn6VYi+H+m3VnZmXVJ7sQRgQzqE3Nk5Mm4DlmHBb0pW0Hcy2+Guh2kyajPrkUMcEgeYiCKOMOJGYbe0f3tpA5IAyatS/DXw3GkKwzWcEdsbYAm2iLAxIwAZjyS27dzznmtHTPAFjY+Fl0Jb64m/fRyzXEwDvOUAA3568AZrP07wRodvq/l2/iFpdQV7hpY3lSSRll5+ZTnBQklTjjcaYito3w/8PtZxTWerW80O64hmkMCnzmfCMxyeJRs+/wBTmif4b+EU0+Yte+TEAWjbao8ggRKzKMdcwx5PXOfWrc3w20OGCKBtXurcMfLh+ZFzKRF8wGOXJhLf8Df8I7/4X6NJDeJcazqKJdIsauZgGhPmb/kJ4BJJ7fxGhN9AIX+F3h64N48mpOxvMSiXgSqo2kDdn7m9UfGOo9zS3fgLwvZ3U99qeoQML+UsrSxLkhV37M5wUBjD4xgbTVuL4daKt/JFPq1zNLKI5EieRdypE6NhV/u5Vc8fxHJ5rX0vwlDp9zpkYnNzY2NlNbCKcbizSMp3enTcv0ah7AjP8NWHhy/1Cxm0vULPUdNGim2hgI3iSLzFO/ngrxit/RNFGn6nf3paPFwUSGKNNqQxIuFUD36n3qtoul2Nv4mu7qGeyDQ262tva2+AbeLOWBA9WAPTit1J4ZJZIUmjaSLHmIGBKZGRkdsim3d3ElZWJKKpNrGkrv3apZDYrM2bhflAOCTzwAeDV2kMKKKKACvL/BunxarpnxJ02edreG51+7jkkVdxCGKPdx34zXqFeZ+BLd7u2+IVumpy6Xv8R3Ia7i2hol8uLJBbgcZ57daT2GiPR/h/4X1DTf8AR9be8izOrbgCu5lw3ytk/K21sHOCoqxqPwy8OtbTXIvyofLyuyCRZQZRLhwOWHGAM8CiL4c6Fqkc9xZ69NMkkUcSPayrtiKDB27OAWBIbucmr03w90eO7hn/ALVurcIYQsIkUIZFwucHkl1+UjPfjmmIhPw58P4b7NqDW0rNmKSHaHjKyFlAPUhAdoB6AVQm+GehQIzRax5cbOptwYEkxHudgjd5Fw20buAFUdqtXHw509rZNNPiW+haOzliKpKqv5LsSAe+xScA9eOtQ3Pg/Qxp00eia5ai9nnguUdrlSF+UAEYySrHc2M8ljzSsO/QT/hG/A3he30y5vtSs4jHNFdie7hUtKEjWJMkj5egx7k4HWul0fStPnsr5Y2sNQvY72WZZpYQ5hmZVKk57hSnI7YqaLwvZnVbiW7hgurKSyt7WOGVN20RM5HXj+IGrmh6XJYahq13JIjfbrpZUVFwEQRogB9TlTz9Kp/1+H+RKJPDOlR6LodtpsbF/KDFm/vOzFmP/fTGtGiikMKKKKACiiigAooooAK4P4Pf6zxp/wBjTdf+i4a7yuD+D3+s8af9jTdf+i4aAO8ooooAKKKKACiiigAooooAKKKKACiiigArhfgP/wAk5T/sL6t/6cbmu6rhfgP/AMk5T/sL6t/6cbmgDuqKKKACiiigAqv9gsft3277Hb/av+e/lDf0x97r04qxRQAUUUUAFFFFABRRRQBw37QP/JC/HX/Yv3v/AKJau3i/1a/QVxH7QP8AyQvx1/2L97/6Jau3i/1a/QUAOooooA4L9on/AJIX40/7A9x/6Aa72uC/aJ/5IX40/wCwPcf+gGu9oAKKKKACiiigAooooAK898CzLbfED4pXDglYtUtHIHXA0y2NehVwHw/RZPiN8T45FDI2rWasD3B021pO9tALeifEzwtqoUxXMsYazS7BeMn5SqMRxnld65+vGatweP8Aw1NffY47i7MvmGME2coUsDIvDbcHJhlA9ShxV288I+G7tYFuNJgYQRrHHgsNqKAAvB5GAOOnAqSTwxoEiFH0q3ZSckY/2pG/nLIf+BGm/IEZUHxF8JzRrIt9OqbS0jvayqIRhz+8JX5OEbrjpUp8daAdAGvRyTtpq3HkTTtCyCE7chmDYO05UAjPLCrln4Q8NWlo1rBo9usLhVZWy24AEAHJ54Zh+NTjw7o39iSaK1ikunSEFreVmdTgggfMTwCBgdBigOpzlt8UPDL2sdxdfbLQMF3JJCWeN2Vm2MqZIIRGY9gBVq2+IvhqW4itpJby3mmuHt40ltJAWKuE3dOF3MBk461qSeFPD0m//iVwoz3P2pnjJRjLt27tykHO3j6Uq+FtBW9F6unqlwJWl3rI4O5jls4PIJAJHT2oAy7f4i+FJo0kW9nRGwcyWkqBVKbwxyvCleQTwacPHmjLqq2FxBqNtvjV0kms5EBLEgKQRlWJHAOM9qvTeEPDUwjWTSLd0jMZVDnZlF2plc4OAABkcU4+E/DrWf2STTI5ofl4lZnJ2nI5Yk8E0AZ0HxE8KzGDZeXP74EgmzlAT53TD/L8p3ROMHH3ajT4leEGWM/b50L/AML2kqlBsVwzAr8qlXUgnAOanX4f+Flu1uE09lZLfyEUTMVUb3fdgnlt0jHJz1qbTPA/hnT7S2t7bTsC2TYrmZ97DYE+ds5b5VAweOKEBoeH9d07XIpZNPeUiJgriWFozyAQQGAJBB4PQ1L4h/5AGo/9esv/AKAalsdPsrHd9jt0h3hQ20dQowPyFReIf+QBqP8A16y/+gGgDn/gz/yS7QP+vX/2Y111cj8Gf+SXaB/16/8AsxrrqACiiigAooooAKKKKACiiigAooooAKKKKACub+Kf/JMfFX/YFvP/AES9dJXN/FP/AJJj4q/7At5/6JegDBl8KHxV4B8JINSNhJY2trdW0gi37Z1jXa2MjOBuGO+arp8M723kf+zvFEtuHumunbymL+YZEfOQ4yfkKknPysR0qa48Oap4i8AeEf7M1NbCawtrW7iY7sNKsa7QwXqmC2R7iq8XgjxjZSynT/E6gzXbXTySM5JYyI2CO+VV0xwAG9aX9f1/Xb5P+v6/rv8AO/deAJjcWxtdddVtQTCJ1aVkbyWj8zJfJbewfJ7jHvUNr8OrtYZ1k8UX0/mySMrtI5Gw8xqQGGQpx1zkDHA4qS78HeI/tdrLb69532YHY87tvZvJYZcj7w80q2OmBUNn4N8XR280MniyXmSQRhPkQRjmJcAcYOAfUU31EuhdsPAdza6/aXreIr+axtjuWzaRsbwxIYsSSTjAPPJGT1qXxJ4Rk1a8vZrbWzaXF1cwu/lIA5t40wYCcngsWbOO/TjNQ2HhbxTBr9pNceKrifS4TuaHP7x3DHlmxyCuMj1zjineIvCOrXWp32p6TqFvY3V1cwgyonz/AGVU+dM9mZiTn0Ao7AiKf4fm4higvdXaRYbjzoJW8wylgu2PJL/wqWAHcnPXNR3HgDUvKUxeML+GY/6yX5iZDtdRnL8cMmMdCpPVqW68G69fQwRXmuSM9rcieKfzm3MVXbHkAYGAzE+p5pt14S8ZvCpj8WAzHmQyLuUkK6jaMYGDsb67vakBFH8Ob6GcSw+LL2Ob7A1uASzEOwIaUHcMH7vGNo5ONxBGlofgefTtQsrttdvJhbMjGJ3chjsYP/FgbmKn7vG0juay4/BfjGO7F7H4qJnGntbq0gyyysPmcHH3chSF9eewFamh+GfEtpqFlcXfiSe4ghZWkiZj83yMHHTu2zHoN3tTDuZmp/DvULsvIviVbWRbx7pHt7bY7GRwZFdizZVlyuMY5zg9K09E8FXOi3mqXtrrM08l5aLDHHMWIiZF2o2Sxz8uASQT7gcVjXHw81+bUb6T/hIgLS91GHUJYMv/AKxHBZBzwm3PAxzjPFSf8If41dI5n8Sj7XFE/lN5jlVmMJTzCO4LfNjGBRuh9TT1LwNZS+H4razsLaHUpLCLTZbsnLxW4xuwe5H612wGAAOgrz248J+Mnt5Xh8UvBIXAiiDFljiMjMwyeS+0hQe2K0tO8PeJLPVftr+IZrqBIXRLeRs5/cxqmeOu9XYn/bpt31Eux1pmizjzEzz/ABCng5GRyK4GbwYreHrG8axMviCGzeHJnIQSTHMznnB5LEH6Cu10q1FjpdpYiRpBbwpEHbq21QMn8qS2As1578L45JpfH8MUgjkfxHdKrldwUmKPBx3+lehVwXwj/wCQj44/7Ge4/wDRcVDVwTIz8ObiORo7TxFd21qlktraxxZT7MdpV3XaRljuJGTgEA4OKjb4c6n9nuhD4pmguriFI3u0jbzWZYdgbJcn72H6nmvRaKAOFm8DTQ6JqENtfSTXdzZC1VpJDlVLF2AbtlicAAADgCtLWvClnNfLPptja2st1cRNqFyFw8kUQ+VP5AdhXUUUBYKKKKACiiigAooooAKKKKACiiigArg/g9/rPGn/AGNN1/6LhrvK4P4Pf6zxp/2NN1/6LhoA7yiiigAooooAKKKKACiiigAooooAKKKKACvM/hTrEGi/CuG4milnkl1vVIYIIsb5pG1G5wq5IGeCeT2r0yvH/CNnpF98FFg1me+igOu6mY/sL7Z3k/tG52qhHOevTB96AOutfiDYSTPaXGm31terJ5K258t2lk3AFEKsQxAYMSDgDPoa2fDGvf24b4f2fcWhs7gwMZGR1cgZyrIxB6/UV5za2fgULDHP4i1+wurFJ7dLe4kVZoAy7pASEOCwGdxOT65zWz4C1LwP4W0yTTdJ168miyshtru4MrQZBYkZHAx8xGT0zQgPRqK5SD4heFZftDf2gyQwMyvK8TBSylQQBjJPzjtVmTxv4UjeRG1q3zGoZsBj1YKMYHJ3MowOckUAdFRWDeeMvDFmm641m3QYJI5JAHXIAyMd89KiufHPhO2meGbWoFdJjAw2sfnBwRwPUEfXigDo6KxbvxZ4dtNPtNQuNUhjtbxd8EhDYZeOenA5HJxVY+OPCnmSxR61byyxyPEyR5Y70GWAwO3HPTmgDo6K5abx/wCF4ltGbUDi6kWNSImIUsMjJAxgEgEjOCcGrcPi/wAPS6TPqo1ALZwztbtK0bDc69Qoxlu/QHofSgDeorI0rxLoWqai+n6fqUNzcohdkTP3RtzzjHG5cjtkVr0AcN+0D/yQvx1/2L97/wCiWrt4v9Wv0FcR+0D/AMkL8df9i/e/+iWrt4v9Wv0FADqKKKAOC/aJ/wCSF+NP+wPcf+gGu9rgv2if+SF+NP8AsD3H/oBrsf7U0z/oJWf/AH/X/GgC5RVP+1dL/wCglZ/9/wBf8aP7V0v/AKCVn/3/AF/xoAuUVT/tXS/+glZ/9/1/xo/tXS/+glZ/9/1/xoAuUVT/ALV0v/oJWf8A3/X/ABo/tXS/+glZ/wDf9f8AGgC5XnPg55Y/HXxVeASGUanabPLUM2f7NtsYBIB+ma7r+1dL/wCglZ/9/wBf8a4n4bzwyfEP4mzxzRvF/a1md6sCuBptrnmhgUrK9+JFnYxBNPmuJPs8cbfaSpBkM0oefglgNixMI+cb8dq0Te/EZJ52j0u1dUKsu48THyxwPn+QblbP++vvXY2Wr6XfAGz1C1nyqsNkoOQyhlP4qQfoaP7W0z7TLbfb7fzooRO6eYMrGSwDfTKt+Ro63A4SfXviBaaQupX2m2sQ2lnhSEyOHeSJEjHzDON0jE452jBqSPWPiX9oZX0O1WCKASK7L88xO4EbQ2FKkK2N3IOOvI71bu1aFJhcQ+W4DI28YIPTFUdZ8R6FowY6rqtpZhFVmMsgUKGOFz9T09eaAOBg1r4lWEF/cXGkeYivLcxG4CKvleUzBGIk+TDIq4Gfv5PQ1Lpvivx1fWpvrXR0ntFmbypHjWMTxLIoZi2/C/JuIIzkgdq9Gsry1vVla1nSYRSGKQqc7WAGR+oqxQB5Xp3ifx/qljJqGn6RFdQJIqQy/wCrD5fZKdoZtwXl14OQO5rp7hfEGoajaaXJfPYSppZmmubePCPO+VwAf7pG7Ge9dbRQ9QRyvg+LV4NXubS71K6v7Wxs4LVp512me4GWeQDpyGQHHcEdq6qiihsAqj4h/wCQBqP/AF6y/wDoBq9VHxD/AMgDUf8Ar1l/9ANAHP8AwZ/5JdoH/Xr/AOzGuurh/g7qWnx/DHQUkv7VGFtyGmUEfMfeus/tXS/+glZ/9/1/xoAuUVT/ALV0v/oJWf8A3/X/ABo/tXS/+glZ/wDf9f8AGgC5RVP+1dL/AOglZ/8Af9f8aP7V0v8A6CVn/wB/1/xoAuUVT/tXS/8AoJWf/f8AX/Gj+1dL/wCglZ/9/wBf8aALlFU/7V0v/oJWf/f9f8aP7V0v/oJWf/f9f8aALlFU/wC1dL/6CVn/AN/1/wAaP7V0v/oJWf8A3/X/ABoAuUVT/tXS/wDoJWf/AH/X/Gj+1dL/AOglZ/8Af9f8aALlc38U/wDkmPir/sC3n/ol62P7V0v/AKCVn/3/AF/xrnfihqWnP8M/FKJqFozHRrwACZST+5f3oAr2mjSa58PvClqrbIlgs5J3EhRhGsYJAx13YCkejGqdhpvxKWO2M2qWSOb1Guo0wIxbgkMkeVJzgg5OOVxgZzTrWRb/AMAeFbSx1kWjeTZm4lgvVjZIhGC+eec42+27PbNUrHXvHZjtWmbRYy94qzxeej+Rb5IYhy43tyrdxweSeKF/X4f194P+vx/r7h0OifEdbfTY11WCJwgjvZ2fzZsFSWZSQBw+3A9M8dqfDo3xGtTepZ6haI0sks8LvLuRWkG4qQVycOTg9AuOO1UodW8eiDTVW703zpEEd3PcXEZ8olSxYRo2CAwC9AcHqOtQ2viHxwLnVLSxuLCSWKZ3ja6ljaNTIu8Lu8wZCE7AF9OtC6A+ptNpPxDhu7i4h1aGZ0QrbLLNiNx57kbwF4byygyB1FNtNN+KBuYBe65YmJYzkwxjJkAKgtwBhsByMHBYjoATDd694zindIJdNniWYxu/mQg+VuIWWMb+WIAYg4A3Y6iqem6746s7FLSRbKZ8mSS5luoZGXeiOVA8z5isjSqAOAFXt1Qdzb8NW/jg68I9QvXNnabI5pZNoW5bylZ2RQucF2IzngJwOTUVrpfxHkR3utbgSRpXYpGFChQ/yAfKTgo2T05QDHJNZ+p6v4zhkv5NPubK7AuC1oLi5ijCxiOEDIRstktMTnIBUUt1qvjmO+QW+q6VMkggjd2MYjiB80vIq53Ej90CDxweBnh7gaWqw+Pr7X7kaVeLZWUOyFXmC4f924d1Xacnc8bAk4/dkd6iutJ+IEkk8A1QG3EyKsizhXeETREkYX5W8sS555JA+la51Hxde21lIuqWVpdwXDyToskQicBGRU+/llJYOc9NuOtRXGuePfsXmD+xZLgqH8sXSIsbeW525EmWG8R59Q31pAXY9P8AHzfZptSvykUUgkultpss21CcoAvK7tvydxn6VSsl+Kt49q08kFtL5Eck8ZKiJX35aPO0lj5fBI43VDJq3xAivZLpLnSLhRZBYx9pRU81ueU3D7v97GW6AAHNbOi6x4pGsWw1S/0dtPHErI8asR5Wc/fzkSfL0GeuBT6WDrczdRtviFo2mo4vftkassRhtky5QOQNuIztJTaST0JI6VuR6RrWqjS7TXp7hfL0gC5mt32brpxiQ8cZGMj6mspJ5W0u28SXfiq7jliSeebTop1Kys+dkZGc/JkAAdcZrq/DV9Da+HdNttT1e0mvorSJLmQ3CsXkCAMc55yc80LVAUfB2iXGlaxdqsl2dPtrO3sLf7TIXeYx73aUk9c+YFyecofauqqn/aul/wDQSs/+/wCv+NH9q6X/ANBKz/7/AK/40XAuVwXwj/5CPjj/ALGe4/8ARcVdj/aul/8AQSs/+/6/41wvwm1HT49R8b+ZfWq7vE1wRmZRkeXH70AejUVT/tXS/wDoJWf/AH/X/Gj+1dL/AOglZ/8Af9f8aALlFU/7V0v/AKCVn/3/AF/xo/tXS/8AoJWf/f8AX/GgC5RVP+1dL/6CVn/3/X/Gj+1dL/6CVn/3/X/GgC5RVP8AtXS/+glZ/wDf9f8AGj+1dL/6CVn/AN/1/wAaALlFU/7V0v8A6CVn/wB/1/xo/tXS/wDoJWf/AH/X/GgC5RVP+1dL/wCglZ/9/wBf8aP7V0v/AKCVn/3/AF/xoAuUVT/tXS/+glZ/9/1/xo/tXS/+glZ/9/1/xoAuVwfwe/1njT/sabr/ANFw12H9q6X/ANBKz/7/AK/41wvwh1HT45PGW+/tV3eKLormZeR5cPI5oA9Goqn/AGrpf/QSs/8Av+v+NH9q6X/0ErP/AL/r/jQBcoqn/aul/wDQSs/+/wCv+NH9q6X/ANBKz/7/AK/40AXKKp/2rpf/AEErP/v+v+NH9q6X/wBBKz/7/r/jQBcoqn/aul/9BKz/AO/6/wCNH9q6X/0ErP8A7/r/AI0AXKKp/wBq6X/0ErP/AL/r/jR/aul/9BKz/wC/6/40AXKKp/2rpf8A0ErP/v8Ar/jR/aul/wDQSs/+/wCv+NAFyvLvhpZ6PefCNf7cuFtLaHWtUmW4Nx5Bhcajc4YSZG08nnPevRf7V0v/AKCVn/3/AF/xrz34UaVp+tfCq3jv5D9nj1vVZgVcBSft90Bk9CPmz+VDBFqDQfhz9qfUjrllNDKEttrampiaTDkbvm+eQiVuTk806XTvhjagabJqmnqJLkJHAdRz5UxidcKN3yEpv9OmetWn+HnhmaeLyry8Ro1AZIp0/eJmI7T8ucExKeMHJbnmi08CeHbaQSxardFxIVUvJC4A2zDy9pTaQPPk4IJ5GSRxQBWfTPhpp9nJdSahZOpR5mkOoeY7jy2jZh8xJ+ViMjvj0FVbTw38Pzd3Uz+JIZodSgeWO2GpKiLASJHKBSDsOwEn2rRtfCvhfTSbN9euJFdbcvBNcxNv8iUFGPy7vvMFwCF+bGKo3/w98MyR/ZLXXbm2LIDtaWNwEAMcjcrySjsnJIG7p2oAunQ/hveXH7u+05pb6aW4YRaiM3W4ESAgN86YJBXpSlvh4Jrfy7m1n2RpJHJDKZEwJmIO5SQf3m7Pv1qo3w08PSTaoL7WLue3vVzLC0ka4dlw0jELncW+bAwuf4am1L4e+H7m1WKHUPKk2tAzkRgFW++NqBV3E5OcdTnBoAg1jTfBGqaXbXzaw1npWhxGKeISbFeFCVKShuSu4Ec9wavafYeAYdFguvt1rFZtE3lPcX4GyOQrlQS3A/dgY/2SPWpH8I6Jb2OraNYagLYandi51BJWDlmYgtt6bS2B6j2py+BPD0V9NNPeXcsju0ypLMmIgXlf5QFHAaeTk5PPXgUdP6+YalWS0+G+nCG1m1axVTKUghfUNwjaZlm2qu75QxjDDsce9Ty2/gObR102XVreG3s5XvAj6h5UkG4sjMcsGVD5jDnj5/en2XgfQ4dOt9Jt9UvTbQSGa3iEsRKZjaM4OzcRhzySSOMEDiki+G+gJcJKZr91jJMUbSLtjJVAcfLk5McbfMTgoMY5BGAzw1Y+B/DFxNdQa7ZG4kiacvPfoQkTsuWUZwqEonI4JAroJPE3huNZWk8QaSgiYLIWvIwEJGQDzwcc1i2Pw58O2l1JNGkzq8yTlHEbYdHWQENs343Ip27se1Mh+G3h2O1ktm+0SI3m4JEYdRJG8bDcqBm+V2ALEkZ60wIf2gCD8CvHJBBB8P3uCP8Arg1dvF/q1+grh/j8oT4EeOEXovh69A/78NXcRf6tfoKQDqKKKAOC/aJ5+BXjUHkHR7jP/fBrlPiXZaD4c8UaTpemfDDw3dWd6ubm9Ojo62nJG5gqcjgfnXV/tE/8kL8af9ge4/8AQDU3jnxvLoPiax0OGPTojcWsl21xqF15MbKn/LNDg5fj8AR1o6oOjPKbrUdPuIIYtF+E3he5vlCLdxSaOFEMpmmQpnZ12RAj3YdiKi0zU9N1S4s1j+FvhvTxfW9wYIpdCDyxTRvL8sy7BtXbGAGBILE+2ei0f433181rE/h23s5bq+jgDTXIXCOgYPhiuRg43ZwSCOxFX5/jHNOfEf8AZmiwM2lhZbGS4kdEv4RKYZmU7eqSAdMjDKc80un3j6/d/XzMu+sdPsvCXhHUJ/h34Sa91q/SG826KoS1iMcjZxtyDlAMn1qPwWNK1Tx1H4e1f4S+HbW1naeS3vU0hdjxRgAZJTCvkjr1DDHQ10EfxV1E+MLPwzcaPZRTy3clvLN9pGwBI7d8qG25J+0Y7n5ehzXrNVsyehzH/CvPAP8A0JPhz/wWQ/8AxNH/AArzwD/0JPhz/wAFkP8A8TXT0UhnMf8ACvPAP/Qk+HP/AAWQ/wDxNc78KdM0/TPHHxL03TLG2sbNNWtAkFvEsca5062JwoAHJJNek1wXw7/5KV8Tf+wvZf8ApttaAGL8LdJju4LiCcfuIWRFlh3hZC7sZV5GD+8K/wC6qjoBRafC3SbeKH/TZTPCFSOZYkVljUqRGMdFGH477znJ5r0CigDz2b4V6a/lhdSuCiyuzLLGsg8syiRUUHhdpDgN1Akcd66SDw3ZtqWpXGoW9rew3ZhKRyxBtgjDbRg8cbjj6mt6igDJ8L6TJpNpcieVZbi7unupigwgZscKD0AAFa1FFABRRRQAUUUUAFUfEP8AyANR/wCvWX/0A1eqj4h/5AGo/wDXrL/6AaAPHNC0LwzYfB3Rb6z+H+jazrd1bkQI2lxyF3yzF3bbnAAJ5PPA71qWdp4Lup7NV+F+hRwXUnkx3E2mxoDIqF3yuzIHy7RnqSK1vAfiGz8O/CXwxcXsU0i3EXkxiJQSZMOyryerFQo9WYCr0fxI0qe9trWPTrx2uQzwtlMBVUszP83yYUM2DyQDxSvuDRwaf2F/Ypmf4UaAt95fmKraTGIsNCZEDHZkc4U+9alpD4Nub+W1Hwq0SBFupLVJ59OiVC8bEMfuZ2kDKnvnFdD/AMLMtJIH3aHqUDmMmMSqjbn8suEIDdeNv+9x7027+KWh21u00um3YUoZo8+WPMQIHDD5upUgqOpz2qmrWC9zmoW8DwgR3/wv0QzyufJW30qNgUM0sa5+Tg4jBPpuFRan/wAIrbQvCPhNoiXywh3i/syOQxkrG56JhgBKBweWVh2r0PXda1xbzULTw5pFtfXFlBGxSaXyw8rnOzd2wuGJ5zmtDw1qtxqV1q0VxBFGbG6W3Vo8kP8AuY3bnvhnZfwpBc86t7Xwb/wil9rtx8KNJC20qwxRrpkPmTNv2k7dvyjo3PY47Vc0HR/COoasllc/CvQ7NNr+ZK1hCwVkCk/wcjDp+Jx2Neo7F2ldq4PUY60o4HFDA8M0abwvdPb2kvwj0aW6ncYePTIliVSzggkrww2rx/tCpFfwrcWlhqEXwl0e3tZ7ny3WbS4t4QqygthfkAk2ZJ7Emvbti/3V656d/WjauCNoweox1oA8N0KTw5efaEk+EOjTOh3xFdMijV0kGYVG5Mk9FY44zmm65ceFLWENbfCfRjJBJuuI/wCyY2aSJV3sYxs7r0J78V7ptXdu2jPTOKNq56DpjpQBxPhzwX4K1PR4b66+Hvh6zkk3Hyjp8LELkgHhe4wcds1of8K88A/9CT4c/wDBZD/8TXTgBQAAAB0AooA5j/hXngH/AKEnw5/4LIf/AImuf+JfgPwPbfDjxNcW/g/w/FNHo928ciadEGVhC5BB28Eetej1zfxT/wCSY+Kv+wLef+iXoA89v9F8K6L8OdDuNN+HOiatqcumRTso0mNwI0iVpHYhc5PQdyzD3qwLbwV5sm/4XaHDEqyyRySabH+9SMLuIATOSW+VepwfSugtfFEfh3wr4Ht2gM39oQW0MmOPLTyBh8kgAbzGvJ/iwMkgEb4oaHJbeda2N9dskYkdYwhMY2SOc/N1/dkY9WUd6LXQ9jj4rXQ47S0t7z4X+G11HzI47g/2VH5BLzLESCE4wWB+gNXdKi8GalLAqfCrRbWO5kdYHudOiXhV3fMNmQT0ArpLn4l6fGZHGm3DwQJLJcDI81FTgYT+IlsAYOOc5q9o3jaz1LV7fTRpF7bzStgmUIArbPMHGc8r83QcdeeKBHBwzeCF0aC5m+FejS3stslx9ng0uPoyK5GSnUBgD7gjtRrkfhi3uZ9NtfhXoQvEym8aXHIiOqhuQE5B+ZQc9Vz0IrvLfX9eupYruw0ezbSmubiOaeSXY8MURKh8fxbipIAxgEVveGb9tV8O6fqkkaxveW0c7Ko4+ZQeM896EDPMRB4L/wCESh15vhLpYa7ukgtbb+zYS5DJuDP8vyAYIOe496s6fpng+e6u0ufhTo1tDb200/m/2dC24xrGSAAncuwH+4a9V2Lt27V2+mOKWgDwzTp/CrRwQXHwk0e6uDHJNLLBpcSxbE2khcry4VgcdyCKnf8A4RPbZXD/AAr0S3t51d2EmlxHCh1QbiEO0/PuxyTtIr2vavHyjjpx0oCqF2hVA9MUAeIeHW8OX9ijXHwf0cXAeKGTOmQxgSO4UkArnYoOSfQVBe33hJDYSQfCPSdkig3MR0mIyIWjyv8ABhRu+Uk/Wvdtq7i20ZPU4oKqc5UHPXjrQBx2jeBvBN7pdvd3PgDw7ayyoGaI6fC23Pvtq3/wrzwD/wBCT4c/8FkP/wATXTjgYFFAHMf8K88A/wDQk+HP/BZD/wDE0f8ACvPAP/Qk+HP/AAWQ/wDxNdPRQBzH/CvPAP8A0JPhz/wWQ/8AxNeeeCPC/gi0h8d3154L0e9Fp4hnjghXTYnc/JHtjQbeMscAdBmvaq8x8E6mui6f8R9VZBJ9l1+7lVC20Owijwue2TgfjQxo56yh0WXSrgzfCTw7FfW5lWUy6YiRKwkVIxjYSc7skjgAGrF5B4UhS+ji+F/h83ESStbmTS4xG5VsKCQmQD1ye1dHb/E6zGotpt1YSXcgUSGewHmQGMYEjbjxlCRkZ+npV26+Imk2oje5sJ1V1RpCrxuUVzhcgHnAOWxkKM80NiOHvG8Lxpqkdv8ACPSpprKOWQN/ZMQV9pOzYNuXyMGtmHTfBJ03TpZvhlo0U94F+aXSoliTIycnbkEf3cdcjtXVah40t7EaWJ9F1D7ZqEZkS2VFZ4kHPzkHaD7ZxnvVV/H9rceE9U1y002djZLG0UMzKDMZEV0xgnGVcHmgFqcgyeEUvlt3+EGlAGI3BYafDgQ73RTnZ947N23sGFQY8KyIZ4/hXoAt0jdm26ZG7uQ0QUxjYMj53z/ue9djcePorGa5h1KwRntikZeOVFy7IHIwxwMKydzktxVOD4qaYlxIt1YTKpkT7OE2h/LeNmGQW5bdFKpA4G0etCA51ZPByWa3Uvwd08pL5vkhNMhLu0ZG4FQvynbuYZ64x1q1caf4VfwWNcg+Gfh20nkvIooYrjTYm/dtIu9mAX5cJuP1FdNo3xH03U9Tg02x0m/knllKt5aqyKAEO7eDtx8/r/C3oM3l1rXryc/2Ro9pPZLqX2WR5ZdhSFRl5v8Aa5wAv1zQFzz20ufBk1pcXj/BuyjhtnjilU6XD5m9pFT5V25YfNnPpRYXXgu8a1MfwbsYkmgM8hm0yFdiqcSD7mSR1A7jpXq/hHU21rQrfVHijQzg4KDhgCQCM81qlVJBKgkdDjpQB4qsPhward2N18KNFtSkMBiI0mJx5kgB27tmGIJwewqK7vfBNpYG5ufhHpELkK6Rvp8ILhokkCj5Pv8Az4x6qa9wqreafY3k8E91axTS27boWdclD6igDyEHwjJbC5i+DulmNmkK7tOhDBEZRyNmQTvyB7H0rW1nwfpF1falZ+GvA/gxZbJYVH2vS48NI5JfOF6BNuPUk+leohVXO0AZOTgU1Yo1keRY1DvjcwHLY6ZoA4Dwl4Q8G6n/AGo114J8LmO3vmgt5I9LhCyIsaEkfLz85cZ9vauR8H+GfBllovji8l8IeH7iaDxJcW9kkunxMN7LCscY+Xhd7DgdMmvbYIYreIRQRpHGM4VRgDJyf1rhPhDGkj+MxIisB4quiMjOD5cPNDA0bL4d+CRZw/avBfhtp9g8wrpcIG7HOPlqb/hXngH/AKEnw5/4LIf/AImunooA5j/hXngH/oSfDn/gsh/+Jo/4V54B/wChJ8Of+CyH/wCJrp6KAOY/4V54B/6Enw5/4LIf/iaP+FeeAf8AoSfDn/gsh/8Aia6eigDmP+FeeAf+hJ8Of+CyH/4mj/hXngH/AKEnw5/4LIf/AImunooA5j/hXngH/oSfDn/gsh/+Jo/4V54B/wChJ8Of+CyH/wCJrp6KAOY/4V54B/6Enw5/4LIf/iaP+FeeAf8AoSfDn/gsh/8Aia6eigDmf+FeeAf+hJ8Of+CyH/4muK+HHhmy134L22jtMtlZwa1qbCNUHlFE1C5AjZcgFMHp7CvW68t+GWi/278Kbe1+1yW3l67qkuVUMHxqF0NrA9RznHqBQCN2z8D6Xpklzd6ddRwX09pNBHJgAL5iRoD64XykwPc+tY1t8LNPjS2a41pDNCy+fst0VGcPG4IH8Lbk5bqQxFaI+F+k7hI2oX7yglhIzAkEmI8ccAeUcDt5je2MrQvhr9ovWvtR1gyxxXChIIJiyOiGQ/vCAuW/ekewA60dQNC5+G2gx7IYrv7J5sIhWSKFRNvV/N3iTqDlcn6CodT+G8V6NOhi1e0RIgyyqtmmyWMg8+XnBbftbcc8irv/AArXTfP3SatqDx+crJCzjaqK4YRgY+7gOp7kOc9BUWh+AbjS/F1jfR3xk06xQMgkbdI7iJ48Y2javz56nJA4oQMNL+F2hWV080s/2uNpzKRMgZmXO5UdiTuVWwRx2qLSvhfoNraW0Ml4twVwwfywDKw4Mh5OXKgAsOeM9aVvhhp63c0jeItTaS4V1jikkXaOw+XHIVPlx6cnnmib4WWkqPHJr2obHLOdqoGDsckqcfKNxLbRxk+lCb3Cy2NPWPAel61qt1qV3dSTfaHDqmAVjOxEJX0OI157c1W8R/Dex1rVtT1Ke+cT3yqqs0e4wqFRSgORmM7ASvqSe9dnp8VrBZRQWKxrbxrsjWM/KAOMCp6AOS8PeA9J0XWotVtsCaNZFVVjCqodYhtHcKDGSBnGXPtXW0U1JI5CwR1Yo21sHO0+h9+RQA6imTyxwQvNNIkUSKWd3YBVA6kk9BTlYMoZSCCMgjoRQBw/7QP/ACQvx1/2L97/AOiWrt4v9Wv0FcR+0D/yQvx1/wBi/e/+iWrt4v8AVr9BQA6iiigDgv2if+SF+NP+wPcf+gGu5nt7e42+fBFLsO5d6A7T6jNcN+0T/wAkL8af9ge4/wDQDXe0ARPa2zjD28LD3QGneTDgDyY8AYA2jgU+igCJ7e3dgzwRMQcglASD6/pUtFFABRRRQAVwXw7/AOSlfE3/ALC9l/6bbWu9rgvh3/yUr4m/9hey/wDTba0Ad7RRRQAUUUUAFFFFABRRRQAUUUUAFUfEP/IA1H/r1l/9ANXqo+If+QBqP/XrL/6AaAOA8I+Irbw38GfDl5PbNcs8QSKJepI3MT0PRVY9O1X7X4meDvs8s214nVwsyrBuxMWCmMsOC3PPPTJqv4Bn0CD4S+Gm8QC1MP2dzF56bgGVJGbHH9wP9Rkd60/7b8BGdbVTa77mTzIkSBh5rDq6YHPuw/Gkhsp3PxK0WJ5AbGX5bqOBS6Fdu6QRlnyPkwx6cnvTLjxZ4F18WDXVtdTx70kg3W8ix4Y7VZgMKy5GMHPIxjNSt4k+HN0XvVjsJ5kjeYM9pgtlDKTkr1Kjd61YPiXwBBAS0lpsgBwWtyxCJ8xIyM7VznPTuKeoippvxG8MTeIJYLe2ufOuvKEbpCzSXG6NXU7QOmx0wevbHFXz408K6Pe3mj2y3Be0mYTJb2zOBM/7wrkdWO4n3+b0OI9WvPD/AIbnm/s3wvJczWMCXDrp9uN43naqgDGThenYYrW0RtI1W91TbpSRzWt0iT+YgO6QwI4bHqFl2569aAIdS8baFp9pZXVzJOEu4/NTEJJVN6puYdhudR+Z6A1R1D4keH4IpktDcXl4kHnJbpEQWG8oMk8D5wB7bl9RXS3OjaTctbtcabaSm3XbDvhU+WOOB6dBUC+G/D6lSNFsMq/mA+Qud2Qc9PUA/UD0o6AYFr8SfD7wwyXDSxCUgFljZkQlHfDNgYwI5M9ht9xTx8R/DRmx9ofyWClJjGwVgyM+ckAY2oT1rePh/QizsdHsTvjMTAwLgocggjGMEMfzPrT5tD0aYAS6XZuANu0wrjGMAEdDQBhzfELwzHqcOm/aZnupTxGsLEgZwWPsDwfSn+B/HGl+K1EdlHOlwsKyToUJWFj1QtjG4Hg1rw6DosO3ydLtI9oYfLEBkMctn1yeTnvVmzsLKzeRrS1igMh3P5a7QT64HFAFmiiigArm/in/AMkx8Vf9gW8/9EvXSVzfxT/5Jj4q/wCwLef+iXoAw5PFVr4V+HPhm5uLF7xpdPiARMZVUt/MLH2+QD6kdOtLf/EXw9Z6c01jYvMwjEwQR7EaPguwbGDtXc3vtOPWrGnXGmReDPCcF1pQ1O8uLCBLaARqx4hDMSTwq4HOe+BSJrfw7hnFu8WmwzTuVKNbDkj5G7cqN+0kcDce2aAE03xv4e1CS3s7PS5bmeS4+zMsMAMaOfv/ADHAIAyT6gEgGr154hu4bqSHRvDMmowwXqWbSROqBeAHfkfdTkH6VSbxP4Jt5CLeAM0G+7JW3ZVhKoW3nI+XIBAx1zir2meI/CKaVqt7Z6lCllDK8l3MrHYrucsQe+Se1Af1/X4Fvw2+n6z4fuYl09YLQ3dzbtDuJV9kzqWz6MQT+NbyKqKFVQqgYAAwAK5rw14i8LH7Joej3i5SLbFFtbgKgbkkddpB685zSjx34V814zqirsOCzRsF646kY5PAoe4HS0VyuoeP/DtpEpF00spdUaIIQ0ZO77+fu8I55/umrMfi/R7rTre80yY363N2tpAIxjzJCu84J4wEy2fb1oA6Giuc0jxUl/dw28uk6hYme6lt4ftCBS/lrneB/dODg10dABRRRQAUUUUAFFFFABXA/CZVe+8cq6hlPia4yCMg/u4q76uC+Ef/ACEfHH/Yz3H/AKLioA7j7NbZQ/Z4sx/c+QfL9PSmpZ2iFSlrAu1Sq4jAwD1AqeigCOSGGRkaSGN2Q5QsoJU+3pSmGFkKNEhU9VKjBp9FAEJtLVjlraEnIOSg7dKbcWVpcI6S26HchQkDa2D1AI5HXtViigCjpej6ZplrDbWNnFFHDny+NzDPU7jkkn1zUqWFmltPbJAqwzljKq5AYsMH86s0UAMt4YreBIYI1jjQBVVRgAU+iigAooooAKKKKACuD+D3+s8af9jTdf8AouGu8rg/g9/rPGn/AGNN1/6LhoA7yiiigAooooAKKKKACiiigAooooAKKKKACvLPhrpd5q/wngtbK++yMNd1R5M7sSoNQugUJUggZIPB7V6nXlnw1s9WvvhPBDo90tvL/buqGUlipeP+0LrKhh9052nPsaGNGk/gDV1/eR+LLx5uQfMMmwqfKwmA/Cgo/Tkh8E8cwaZ8NL2zjaA+KL4w7VEYidoxGPNLuoAbPzKWXJb044FXvCmjeM4dZnuNW1hpLaLzI4UZ8iQFI9p244AbzOc5IxVSx8JeMbchY/E0sUcNqfs8e8sv2gtISZCclkO5OO22gRLe+ANQuJ5pI9daIebLLaHDM9q7QvGGVycnG/IB6c80DwPrkVulra+LbmBTGS5YvI/mddyncoA3AEjHTK981FD4V8flYY73xo8sf2oGTyUCsYdh6Ej724g/8BHXmnN4O8Vf2nZak3iaSSWO0miuRuwzO/KlDjChSBwRzzQCLKeAbtZ1H/CSXxtFkDeSZJCSBKHwW35OVG0+uaq+DfDHiDTfEMn9o6vNc2tramCCeWcmSdz8oLJvI2hcYyASeajbwn42YGT/AISMRzSCBJniZuUVfnCg8KS3OfTimSeAvEi6hdXlr4hjjnm84CZgWk5kLxE5GMrnBx2FAdDX0vwdqdpp2pWkniK4d7u0igjm+YvG6IFMgOcjdgErnrk55qg/gPXn84/8JjdNMzeYJ/nDBjtLRgb8CMtvOOoDgZ+UZbFpHjS38Wafa/2pd3GnRztPJOXwoi82RhG3HzMUZFP+7WnZ+HPEya6moTeIT5P2rzXgjGEePfKcEY5JRol/7Z+9AFZPAuoLDMP+EglZplSMITIUgTzHdxGC/BIZF3HJG0kYzxHF4A1Nb+SeTxVqDo1uY41WV1ETnepcc5J2Mo5bqgbk4w258M+OJ7iaVvFciCW+DOkSgKLb58InowyvPqtbnhTRdc06+muNV1yW/SSIKEY8Btx56DHyhfxLe1CBmdf+B7yfRbfSk8QXqwLfm4uAJGBliMZTytxJIAOHz6jsea0vCPhq40O4mnuNYub95o1VvMZiNw6thmPtgDpz610lFAHDftA/8kL8df8AYv3v/olq7eL/AFa/QVxH7QP/ACQvx1/2L97/AOiWrt4v9Wv0FADqKKKAOC/aJ/5IX40/7A9x/wCgGu9rgv2if+SF+NP+wPcf+gGu9oAKKKKACiiigAooooAK4L4d/wDJSvib/wBhey/9NtrXe1wXw7/5KV8Tf+wvZf8ApttaAO9ooooAKKKKACiiigAooooAKKKKACqPiH/kAaj/ANesv/oBq9VHxD/yANR/69Zf/QDQBwXgt9KX4ReFf7T0t9UYmP7LbRqrO0wZipXcQOACTk9Aam07VfhmscN2IYrZzC8iebbuTEpjbegYAqDs3/ID0zxVPwuvhtfg94UuPErzxwxNGtu8M0sbLLIzRjmIhsYcg54wSTwK09PtPhq2sX0dstrHPpboJkMrpDCwUyfKpOzOFJYqPXNCW4MvaRJ4D1q6MGn21vcSxL5rr9lkXyuMfNuUBTjscHHauV1pPB2rJZKvh/V4bGOya8W4t7ZVgltlUIqtIem5FXCjBx1rpbWbwBp9zPeW1/aowha1ml+1s6QoDypyxVDn6EmprNvC+qeHJPDNvqhnsbC3ijmKuP3sIQEfMBypHUrj8KL31BaaHRWNlbR3dxqUG8PehGfPsoAOO3AFGkabb6ZFMsG5mnmeeWRzlndj1J9hgD0AA7VgD4heGfOuIfPug1vZx3subWQBYnxtOcYyQRx15rrKYkFFFFIYUUUUAFFFFABRRRQAVzfxT/5Jj4q/7At5/wCiXrpK5v4p/wDJMfFX/YFvP/RL0Ac/Lf6Bp/gjwVJrNnJc3E8NtBZCORI3Eht8n5ndABtUjrzwMGnHV/hss1moiT5UayQi0k2JEyPIwY4x5e1HO7JXg81e0m80XTfBfhe91SN5ZzpsMNtHHE0sjloVLBUXOflByccDNUjY/DGGz8u6mt7Zdp3x3d5Ikqq8bpscO24DY7gKeACcAUhjrW7+Gsc0UcaxpNM/klZLaYMS7gDzAy5ALkAFsAnGDTI9a+Gsfh1rGDDaY6eesSWUxXCjcCPl44wV9RgjIrMWz+Gd/r4kXVJI/wCz5WSVXu38ueUSAfO7ElyH24yeuMVe8Q2fw2uNQjtJdQhtrq8Y2e6C5O0bYthQjJRWMY25xn0NPdC2LOgeIPA1xf2WbVbHVLtgsMU0J84lkEfzYztOFCHdjlSO1M1S48JqI7BPCN7qNtNdNYiS1tfMjUxoiszNn5VXYEye6H61eil+H+lyXfie3vrWL7NK8V1PDduyCR3LlXUMQWLMSMjIzxxU9nf+EbDSL3SbfxFaohuJvOIuULxyTSM7L7cs2KH3BXDSfDXhDV7SHVItFhYMGUGRfmJVpASeeTl5Of8AaNay+HdMji0uGGIwxaZN5tsiHgHYyYPthj+lZ+g+JvCEOiW0dnrNnFaQP9jjEswVgyELtOec9PrkHvVmbxh4bhQmTVrZX2swiL4kZVfYSF6kbhinfUS2NB9Nt5NZj1WTe08ULQxAn5UViC2B6navPtV2sY+KvDakK+uaejeSJirTqCEJA3EZ9SB9aW88T6JbWNtfG9Wa2uUeSKSAGQMiIzs3y54AU8+uB1NIZsUVh+G/FWj+IBbnTpJybm2N1GssDRkxhgucMB3IrcptNBcKKKKQBRRRQAVwXwj/AOQj44/7Ge4/9FxV3tcF8I/+Qj44/wCxnuP/AEXFQB3tFFFABRRRQAUUUUAFFFFABRRRQAUUUUAFFFFABXB/B7/WeNP+xpuv/RcNd5XB/B7/AFnjT/sabr/0XDQB3lFFFABRRRQAUUUUAFFFFABRRRQAUUUUAFeWfDVdcf4TwLoTIJzruqeaSwVvL/tC6ztJBG7O3r2zXqdeWfDW41m2+E8DaJbCedtd1RZDtDGOP+0LrLBSRuOQoxnvntQxo0zpfxLZ1kbXLVdpOI1C7SMw4BOzOf8AXZPsvqcZukt8TtSv2zdm0sluESV5bcB2wZNzRqwUhceV1zyDjOTWi998Tox5r6dZMnKlI0VmAHlYb7/LHdKMdAUznGKq6NJ8U44nt5o7TeNpV518xn3ykMThgq7UIO0N/CRjng6i6Fx9M+I81ygl1SwWOGdRHIoG8x7grORtxuKMxA6AqPXiPQZPHieMNP07U5nltIow93MkeImXyn43FAGbzPL+6eBninX118RBcTfZrdJFt5ZWgIjVUuQIH2I4J3L+825IPpg9acup/EiK2RP7Jtbud4/MDKuxFP3th3MDngqDgcsDjANC6A9SL7J8VvPud+o6Z5AVvKEYHmMR8q9VwCR8/PAPy9OaZJZfFQoUhv7NHBZo3aRWUKTkI3yfMwzt3ccDPWrYf4jm6jikistqyAG4VMAr5gDHZ5n9zJXOeetQ+DPEHjHUdfk03VrW3je1tS12sUQ2CXGFVXDHkkbiMcA496EugX6neWMMlvaRQzXElzIigNK4AZz6nHH5VNXE6Pc+O/7L1H7VYwfa47SJ7QE/K05UGRDlsn5s4OcYI7g1Tk1P4mYlkXR7RZAd6Q4BXyjtPL7+ZF3MuBwShOcMKAPQqK4RLv4heTMz2sGNqJbYhXeWaRwXkG/gKiodoySWxxziC3ufiV/aEytaWKQ+QZIy6ljJKQybcbsIARG+N3RmHJ5AB6FRWN4Ul117aePX4UWdJf3ckahVdCB2DHnO78MVs0AcN+0D/wAkL8df9i/e/wDolq7eL/Vr9BXEftA/8kL8df8AYv3v/olq7eL/AFa/QUAOooooA4L9on/khfjT/sD3H/oBrva4L9or/khXjU4z/wASa449fkNWz4w8Q5/5Jn4n/wDAix/+SKAOyorjf+Ew8Q/9Ez8T/wDgRY//ACRR/wAJh4h/6Jn4n/8AAix/+SKAOyorjf8AhMPEP/RM/E//AIEWP/yRR/wmHiH/AKJn4n/8CLH/AOSKAOyorjf+Ew8Q/wDRM/E//gRY/wDyRR/wmHiH/omfif8A8CLH/wCSKAOyrgvh3/yUr4m/9hey/wDTba1b/wCEw8Q/9Ez8T/8AgRY//JFY/wAILy4v/G/xIu7vS7rS5n1e03Wty0bSJjTrYDJjZl568E9ex4oA9KooooAKKKKACiiigAooooAKKKKACqPiH/kAaj/16y/+gGr1UfEH/IA1H/r1l/8AQDQBwXgvS9F1b4ReGbXXJWjiaB0ixJsyzxyxnn12sxHoQD2qW28PfDu6gs5LHU1igeNJIyl1tWaPOFVi3UHpjqRntXKeFrnUdb+E2h6PP4D8UzWyKji4tLmyUShZCSBunBCsMqcgHBPSpP8AhH5BZi0j+H3jNYSXWQG405i8TAr5XM/ygKSAVwwBPNCBnXzeC/BzWyQXGsTSSWTBTNLeoZEbzRIN5IwW3DuM0kOl+BopNW0fTdWht7nVhJHcCKUEBsbj04UqpAAyMAAYrl7LR7iC6huJvh74yumhVkjEk+nAbSON2J/mIPzBjk5HWqemeGpbO8hu/wDhBPG01zAUKubjTVA2oE+6swHKAAnHbPWl0GereIYNJ1GxtrO71K1htjNGXQuoFwAMiPr0OQePar6azpL38enpqdm93Jv2QrMpdtmN3APbIzXj9p4emjtBBdeAfG16wjWMPNcablQsaRjAEwA+WNB+FaGiWt/pl99q/wCFfeLrl9sgKyS6aoG99xK7ZgU59MZ71RPoemya9osd+bB9Us1uVxujMy5Uk4APoT2B5NPOs6QFLHVbEANsJ+0Jw3p16+1eQ2OgTW95LdTfD/xpdswYIJZ9NAjJMpDDEwJZfPkwTk9PSkg8PyqQ9z8PvGd1IMfM82mjIDwuBgTAdYV56/M3rSGexxalp8ssUUV/avJMpaJVmUmRR1KjPI+lZtx4u8OW+qW+mTatAl5czvbwxc7pJF+8o46jvXm+iaZeaTrVpqUHgDxpJ9kO6KF59N2htsi5yJt2MStxnHTitKxvvEVn4bXT4fhx4gN/HHIIb12sGZJGz8//AB8Zzz684oYz0rTb211GwgvrKZZradA8Ui9GU9DViuB0XxBrGk6Ta6ZZ/DHxOtvaxLFGPtNicADH/PxVz/hMPEP/AETPxP8A+BFj/wDJFN2voJHZUVxv/CYeIf8Aomfif/wIsf8A5Io/4TDxD/0TPxP/AOBFj/8AJFIDsq5v4p/8kx8Vf9gW8/8ARL1R/wCEw8Q/9Ez8T/8AgRY//JFYHxH8V69P8O/EsMnw68R26PpF2rSvPZFUBhf5ji4JwPYE+gNAG5p3hmw8R+APDsd5NdQMmlwqHt3CsUeFQyHIIII9uwqxdfD/AEGaz+yp9phTzZJGCSY3712srccqRxjjqfWsTwZ4t1+LwdokafDjxJKq6fbqsi3Fjhx5a8jNwDg+4rWHjDxARx8M/E5/7eLH/wCSKAH2/wAP9JEFr9ouLqS5hYM88bCMyMGDH1KgkAnBH1qaDwJokdtFbSSXlxDDEsMSSyghIw27aOOnY55Iqt/wmHiH/omfif8A8CLH/wCSKQ+MfEAGT8M/EwHvcWH/AMkUPUC9p3grR9P8PQ6HavdR28MiSI6uokymAoLBeQAAOc8VXtvh/olrNHNby3sUsbzsro6hts2N6E7cleMjPIPeov8AhMPEP/RM/E//AIEWP/yRR/wmHiH/AKJn4n/8CLH/AOSKAJn+Hvhxo/LMdyB5XlAiXlV2xDj0/wBSh+ufWobn4aeFriK8t5reZre8QJNDvG0/NuyDjcCT1we5o/4TDxD/ANEz8T/+BFj/APJFH/CYeIf+iZ+J/wDwIsf/AJIoC5Nb/D/w/DPJJtuJBI8chV3BAaNlZSDjIwUXjOOK0NL8M2Om31jcWbSJHZWktrHETkFXdXJJ9cr+tZA8Y+ID0+GfiY/S4sP/AJIpf+Ew8Q/9Ez8T/wDgRY//ACRQB0NppMcOuXerPK0s08axICMCJB/CPqeT9K0a40+MfEAGT8M/E4H/AF8WP/yRR/wmHiH/AKJn4n/8CLH/AOSKAOyorjD4x8QDH/Fs/E3P/TxYf/JFL/wmHiH/AKJn4n/8CLH/AOSKAOyorjf+Ew8Q/wDRM/E//gRY/wDyRR/wmHiH/omfif8A8CLH/wCSKAOyrgvhH/yEfHH/AGM9x/6Liq3/AMJh4h/6Jn4n/wDAix/+SK4r4YeKNct9Q8ZGL4f+IbnzPEc7sI57MeWdkfytmccjHbI560Aez0Vxv/CY+IP+iZ+J/wDwIsf/AJIo/wCEw8Q/9Ez8T/8AgRY//JFAHZUVxp8Y+IAMn4Z+JwP+vix/+SKP+Ew8Q/8ARM/E/wD4EWP/AMkUAdlRXG/8Jh4h/wCiZ+J//Aix/wDkij/hMPEP/RM/E/8A4EWP/wAkUAdlRXGHxj4gHX4Z+Jh/28WH/wAkUv8AwmHiH/omfif/AMCLH/5IoA7KiuN/4TDxD/0TPxP/AOBFj/8AJFH/AAmHiH/omfif/wACLH/5IoA7KiuN/wCEw8Q/9Ez8T/8AgRY//JFH/CYeIf8Aomfif/wIsf8A5IoA7KiuN/4TDxD/ANEz8T/+BFj/APJFH/CYeIf+iZ+J/wDwIsf/AJIoA7KuD+D3+s8af9jTdf8AouGrX/CYeIf+iZ+J/wDwIsf/AJIri/hV4o1y3bxaY/h/4hufM8S3LuI57MeUTHF8jbpxyPbI560AezUVxv8AwmHiH/omfif/AMCLH/5Io/4TDxD/ANEz8T/+BFj/APJFAHZUVxv/AAmPiDOP+FZ+J8/9fFj/APJFH/CYeIf+iZ+J/wDwIsf/AJIoA7KiuN/4TDxD/wBEz8T/APgRY/8AyRR/wmHiH/omfif/AMCLH/5IoA7KiuN/4TDxD/0TPxP/AOBFj/8AJFH/AAmHiH/omfif/wACLH/5IoA7KiuN/wCEw8Q/9Ez8T/8AgRY//JFH/CYeIf8Aomfif/wIsf8A5IoA7KiuN/4TDxD/ANEz8T/+BFj/APJFH/CYeIf+iZ+J/wDwIsf/AJIoA7KuF+A//JOU/wCwvq3/AKcbmrH/AAmHiH/omfif/wACLH/5Iql+z7I83wvtppIJLd31PVGaKQgtGTqFwSpwSMjpwSPegDv6KKKACiiigAooooAKKKKACiiigAooooA4b9oH/khfjr/sX73/ANEtXbxf6tfoK4j9oH/khfjr/sX73/0S1dvF/q1+goAdRRRQBwX7RP8AyQvxp/2B7j/0A1Y8ZaD4nuvFtnrfh6bTQEsZbSRbuaRNhc8SKFRtxHocfWq/7RP/ACQvxp/2B7j/ANANWPH/AISu9f8AEehX9rcXEMNr5y3QjvZYgylfk+VWAbDEmk/6/IZ51H8FPF8FlbWcXjK2ZtPW7msLkJIjLcTxRK29MsGQusrn5usnAGMVr+DvhZ4k0XxBDftqml2phaNzfW++S4nAtIIDC6sFHl7omcfMeSOBzVX/AIQ74oXVtYpNftavZQWVm+NSZvtXki582fjpv82Lg8/Jz0FYl78Nvi9/ZkVh/wAJJLdrbJaJBN/aDJIwWOUuX5GSJJAM91RTyaaYjuviF8PdY8ReKodWguNPlRdGuNPP2g7SksiMolA8p+5/hZD7npVz4ReBNW8FXeqrfayupWU1tZ29grFjJCkKvuVifvfNISD1xwelclN4E+JVxcyh9UeK+bzC2qLqT+XJEbPyltxD/CRNiTfjPHXnFSap4N+JurQ/ao9Tk0m4ne3sZ4BqJfZaeS8U8ykceYSyuvfKdaNlp/Wv9f8ADBuz2uiuL+Emi+KNI0O4PjC+F3qssxXKTF0EKcR4z0Yjk+9dpTYkFcF8O/8AkpXxN/7C9l/6bbWu9rgvh3/yUr4m/wDYXsv/AE22tIZ3tFFFABRRRQAUUUUAFFFFABRRRQAVR8Q/8gDUf+vWX/0A1eqj4h/5AGo/9esv/oBoA800fw3eeKPgh4c0+zkhRlQOwlYKGX51xkxyDPzZ5U9O3WtLTPBvi60mtVk1+NoVuTLKYbiWHCmVGI2DiQlFZPmPG7IrZ+DP/JLtA/69f/ZjXXUrAeW6V4H8b2NklrH4mdVhsPs8IXUZiocR7STuUk7m+bdkFe2atzeCPEf2zUb6w1p9PmvkCsiahPIFAt0jX5m5Zgyk78bsHrXo9FMdzzqTwf4uivPPtNfU4lk8sy3U2RF5jmMOQN0hVGUYLAZBzmlg8GeJsx3h1prfUorWOETrfzyiRxv3SMrADBLAhMFV7V6JRQJ7WOFtfDPi6LwbJp//AAkci6wbkSLdPdPKu0qEfqoIHLOF5AbHOKoL4O8cTJbJf+LpZxiVZzDcvDtBCqhACkP8q5IOMMxKnuPSaKAPN7Xwb4winiVfEUsNtHbJCqJqMzbSN27O5SWzlTuyGBHXHV8/hPxqszLbeIS9uCoAm1CfcYg6kxggZUsoZTISzDPGK9Fopt3ElY87l8G+JYIbmTTNVWGW7mZpoX1G52bS+flYfMHx/HjJ75HFZA8M/EtWj8zWJJjCYY5GGpyoLtfLVX4A/djflt4+Y+let0Uhnmsfg7x0WufN8WS4ktvLgKXso8jKqNpG358ENiUkOc813HhmxvNO0kWd9dvdyJNMUkeRnbyzIxjUs3JKoVXJz06mtKigArm/in/yTHxV/wBgW8/9EvXSVzfxT/5Jj4q/7At5/wCiXoAwo/Ci+KPB/g0TXHk21pZQyShQC5zAANpIO05P3hgjsQar/wDCG+MobuzhsdfitdPt7cQsI7qcO/ysDlfu5yVIYYPBzmuv8B/8iPoP/YNt/wD0UtbVHUd9GjjPDfhfW9M1y5vbjWJbiOSLy42e6llZFDAqux8qTtyC/wB761D4+8PeJPFfh+3tYZYtPeWB1urc3kiKjMuAcxj95g/wng13NFO+wrHm0ngzxn516IfE7QxSwMlt5N1JEICQP4AuCc5O/IYZxXSeKdE1q78Pf2fo2sS28qzIQ7zMjmEDBj80ZcE8fPyeK6Wil0BHGaL4b8S2eqveXPiCe4jeGSPy5LmRwMxQrGcEBch0mYsACd4+gpSeDPEfylfEU0hMsTSLcXUsqFQyM4CtkAkrxxx2xk16BRSauB5jp3gPxVYT2ot9eSO1SRWligneEtiV3zuCndw2Nh4OTnoKdc+DvHF0lq1x4iTz7N/9HlW8mGT5MyeYwCgE7pEbYcg7ME816ZRTeo07Hmk/grxbc6NPp11rRuEuLC5tyJdUnYRySDCv9weYMZG1vu54zVtvB3idblPI8TXAtoZAYYnvJm+Tz9xV853/ALv5Pmzj9a9AooC55VJ8P/Gk2npayeKgksMttJBMJWZEERzgQldqkDgEHnqa0Y/CPjCWeU3XiSdI5Jo2Ih1GbHlANmMDaCpGVG4NltuW5NeiUUdbi6FPRLe6tNHs7W9uPtFzFAiSy5J3sBgtk8nPvVyiigAry7wfpsusaX8SdKhkSKS61+7iV3GQpMUYya9RrgvhH/yEfHH/AGM9x/6LioAoX/gDXrDS3s/CusJatIQTLLPJEyMEIyoiAUKG2nZjbjIxVybwh4kOoW15JrU12sVwtw8DX86BmEgPGOANmRt+6T19a9AooWgPU4jxl4f8R+JLWy23ENoDAPtNt9skVI5epbKLiUdtrYHGazrTwZ4xjmkSTxPItuYEijEF3JGEARQw2BcD5gxDAg/NXpFFC0A4zxD4b8SXfiCO503XZ7XT0tUiSMXkilWBO4su1g+QR8xIbjr6l54Z8QSaBHpkHiC4jZLxpRN9rl8wxGFgEMn3j+8Ibk9Bj2rs6KAPNJ/AfiWYbZ9ejuAsMyRm4leRlZ4o1HzMCcb1c4/2qsWXhfxxZTzzx6+k7Ar5MT3kiwsoCjaU2HZjDYK5znkdx6HRSsNvSxT0OC8tdItbfULgXF0kYEsgJO5u5yeauUUVTd3clKyCiiikMKKKKACvIdD0K68R+GfHWlWbwpK/i6V/3pAUhPs7EHKOOQCOVYe1evV5Z4Li1WbSPHEejNIt0fFk/wDq5FRyu2DcFZgQDjPUUATR+DfG8MdlbQa9DHbW9j9ncQ308TSNscdNpUYYqd4AbAI47aeg+GfFNjqthd3OqW8iJI7XcaXMwRg3omMu3u7H6E81lafovxKs7e3t01L93DZKm3zkbc/zbwWYZ38rh+nHIxVy5034hy3YFrfyW0BjClpZ43IXYRjAX/WBsHd0IHSm9xLYhXwN4hTWLmaC+sbaOeV2lvIXK3c6M+7DMIw6EDjiQj0Apb3wj42kmuPs/iSSOBpshP7RnDSp5rMPmwTEQhVcLkHbk9aS60f4gzeIZG/tC4XSoZ42iVbxN8qiTkn5OAU6r69K0fAum+NrLUohr98JLOO0ij2I6shcRqD1G7O7dzk5pJDbIJPCnjCOIzWvimY3mSf31zI0b4J2grjAGCc7VGSBUEvhLxqspEfiR5ol4fzL+dGvFwAAdo/cEYJ3R5LZ5r0aigDz4eE/Fq2W2TX5bm5e/jkZjqVxEI7ZR/q12ggtnglh8w689K9p4L8YxTSK/iZ1gYoEEF3JGEj85XdNgXGdgYbwQ3OOlek0UAedw+C/FStKzeJH3GJBG6XEquXRZApdhy4BZTgk5xzmq3hLRfH0mh+ILfVr65ttRugn2W4kvWdFIHzBQCfLz3K8dwK9NooA4nQfDPiWz1O1vLzxBcTJCyAwveySrs2YZTkAOc8hmGffNdjbRyxqwmnMxLEglQuB2HFS0UAFcL8B/wDknKf9hfVv/Tjc13VcL8B/+Scp/wBhfVv/AE43NAHdUUUUAFFFFABRRRQAUUUUAFFFFABRRRQBw37QP/JC/HX/AGL97/6Jau3i/wBWv0FcR+0D/wAkL8df9i/e/wDolq7eL/Vr9BQA6iiigDgv2if+SF+NP+wPcf8AoBrt/tVr/wA/EP8A32K4j9onn4FeNQeQdHuM/wDfBrj/AIiaR4T0Dxtouj2Hw58GNa3kEssrS6JblnZc4jUkoATjsGPtSuB7P9qtf+fmH/vsUfarX/n5h/77FfNn2rw02haTeN4S+GsMl9BNNcyt4bUpYzJHGy2LruBMxZ2Xdlfu8KelQjU7SK+SK6+BnhUJcXEcVuI9EQspFgtxMj/L8pDugU45G8YyKYH0z9qtf+fmH/vsUfarX/n5h/77FfMTalpUUNvPa/DHwFrdqJ7R7q6s/DyoqRvFPJcwgfNmWIRKc553AbQTUN3rFlHZ3t1/wp7wXbKFeW3WXQULJH59tGhfOBnZM7HlRwORg0dw7H1H9qtf+fmH/vsUfarX/n5h/wC+xXhOtWXhWyvfBtvD4E8CPDrMZe7uTodsVyCuFT95tGcnozn0BpPg9a6D4q1caX4i+EnhHTpk0sXskkWiRiOQvIBGULL3Tkr1Bp21aDpc93+1Wv8Az8w/99iuG+HDK/xI+JjIwZTq9lgg5H/INta1P+Fa/Dn/AKEHwt/4KIP/AImsL4R6Zpuj+OviRp2kafaafZRaxaeXb2sKxRpnTrYnCqABkkn6mkB6RRRRQAUUUUAFFFFABRRRQAUUUUAFUfEP/IA1H/r1l/8AQDV6qPiD/kAaj/16y/8AoBoA5r4N3Fuvww0ANPEp+y9C4/vGut+1Wv8Az8w/99ivB7Xw/wCFdJ+DWgaxB4F8KXl/cDbLNeaVA+Sd5yzMU5JAGSw69+lWLOXwHMlwX+EXhWAQvHGXuLCGIKzSKm91MRZI/myGwc47UkwZ7h9qtf8An5h/77FH2q1/5+Yf++xXg0Mfhc+Eo9XufhV4PgZLMySv/ZERDyeQZOEKjauRjliTVm3tvCdk86at8KfB8z5vJYktdNiLmOGVlChPKyTtUHcSAc8elMD3D7Va/wDPzD/32KPtVr/z8w/99ivDkuvAM6WzW/wY0BfPmeH/AEnTreIBlCsBkx4yyupGcdx2p1kvgs3UdndfCPwg0xNx5hhsoQMRyyoFXdENz4iBI7B1IzngCx7f9qtf+fmH/vsUfarX/n5h/wC+xXie7wHEIRefCHwtDI5KlVsIXOTFHKuAIc4xJ8zEADY3J4pz2vgu2vXkufhj4Im010iWK4tbCORVkZJW5Ih+ZP3eCwAIJ6HqAD2r7Va/8/MP/fYo+1Wv/PzD/wB9ivB11P4ceSZG+E/hMFLD7XLGLODfjy5nyoMXKfucFjjG8cVYiuPADmML8IfCsoKysXis7cpKExzETEPMHPPQ8HANAHuH2q1/5+Yf++xR9qtf+fmH/vsVwXhfwX4D1WC4+2fDPwrZzwSlCi6ZA6kdiCYx29q2P+Fa/Dn/AKEHwt/4KIP/AImgSdzpftVr/wA/MP8A32KPtVr/AM/MP/fYrmv+Fa/Dn/oQfC3/AIKIP/iaP+Fa/Dn/AKEHwt/4KIP/AImgZ0v2q1/5+Yf++xXOfFG5t2+GXipVuIiTot5wHH/PB6b/AMK1+HP/AEIPhb/wUQf/ABNc/wDEr4d+ALX4c+Jrm28D+GYZ4tIu3jkj0qBWRhCxBBC5BB70AdZ4EurYeCNBBuIQf7Nt/wCMf88lrZ+1Wv8Az8w/99ivD9d0Pwl4f8DeE7qz+HvhG6lu7WHz2n0eB2fEAY8nadxI/wBonspPFR383gdNPvJIfhH4TikjLRxvcWMCrG4iZ8Sr5W5CSuFHOSQMjNAJanun2q1/5+Yf++xR9qtf+fmH/vsV4vJp/hHy4JW+FnhG3jkvpLMM2kwsXKcFiNg2Anpy2aG03wnpvhDQdS1P4U+ELm/1XczpFp0McUI27gpZo+CRwAe/fvQJO57R9qtf+fmH/vsUfarX/n5h/wC+xXkcen+AxbavPP8ACPw4osbd7iFU02BjMqyvHg/uxtOUJ4zwRWdfN4CtbGe8b4TeD2gt4PMedbOIxOxlkjURkQZZT5ZOcAjI4ND03Gj237Va/wDPzD/32KPtVr/z8w/99ivEbeTwBcagthb/AAm8JXE726yDyrGIojlUbazGADH7wYZd3Q9CKkRfAEcsZuvhZ4UhikknQl9LiyhiTOAFiZnBIb5sAADnkgE6XFc9q+1Wv/PzD/32KPtVr/z8w/8AfYrwmB/Bl1b/AGqH4T+D1g2ptVNMjkllPnRI3lqYlyu2TqSCD2rsPAvhj4feJdPmu5Phn4UtBHKUULp9vIGHv8gIPqCPxNOztcLno32q1/5+Yf8AvsUfarX/AJ+Yf++xXNf8K1+HP/Qg+Fv/AAUQf/E0f8K1+HP/AEIPhb/wUQf/ABNIZ0v2q1/5+Yf++xR9qtf+fmH/AL7Fc1/wrX4c/wDQg+Fv/BRB/wDE0f8ACtfhz/0IPhb/AMFEH/xNAHS/arX/AJ+Yf++xR9qtf+fmH/vsVzX/AArX4c/9CD4W/wDBRB/8TR/wrX4c/wDQg+Fv/BRB/wDE0AdL9qtf+fmH/vsV5j4Omum074kQ6TcRpqMuv3aWzGRRsdoowH5PYnP4V1P/AArX4c/9CD4W/wDBRB/8TXm3hbwf4MtdN+IF9/wgnhq8lsdduVt0m0uJ1jQRx4GNuQi5JwPfFJ7AjoJn+Imjq1rp94mqlFaaOSSWJo3JXPlM0j+ZwQFGP72SRirEWofEM2zyvKirHv2o32YzyAy4UkBtgIj+bGRkjBNcnFD4NtbbUppPhv4J1m0soGuP7RtdJighlRULMiqVfLKQF69+1MW++HhtopU+E/hG4d7aecx29jEzDy0LAcwAc4we4PBFOwbnSaXcfEyMTwvdxA+W8kL3Bgk3PJ8wDkONvlk7cKNpAFT+d8RoLue/W7guWiV4Y7Z5IRHOgdmSQ4PyuVYLxgZXnjFc/PD4Htbxo7z4U+E4Ujdopf8AiWxFQyzNGWQiLc4IXIATPPNUnl8FXJDWPwq8GrbieWFpn01Du2xxumwGFSWO8gqccqeaG7IaV2dlBrPxCjmEP2OK4hYKyTzvboyrmXcJAr43YEeAoxg8nOapafefEsTtJJMFWZnlXzvs7FcRJtiYK4CKX34K5PIz0qlp9n4AubPXbpvhH4dVdKB2xrptuZZSHZDlNmV+7uB5+Ug9eKTRbHwPqGo2Fu3wj8KJDcmJZJ47KCRVMhm2lcRfMB5POSpG4cUdRdDo9Jv/ABInimG31S8aaMWf2l9jKse9VI8v5fl5MnGeT5efSo5rbVP+Efh1x/Eupm8jtZ82EThUuJ5MrHuGMjaSuOgHWudvrf4cWcV1H/wrnwZcXlveSQPD/Z0Me1VXco/1bEu+CFGACe4rKs7zwDqEjtZ/CfwksUc2xkksIA5/cSyYfMYEeGjA3DcOcDmlo0NaM9v0u4WPTbZLq7iecRKJCZBy2Oas/arX/n5h/wC+xXhjHwUq/aj8KvB8lsfnRIdLRpCnkSSAtuiXYMoBnB47VpeFNN8E6v4mTTbr4V+FLa3nhV4pl0yB492zJUOE+YnqBhcDrzxVPclbHsP2q1/5+Yf++xR9qtf+fmH/AL7Fc1/wrX4c/wDQg+Fv/BRB/wDE0f8ACtfhz/0IPhb/AMFEH/xNIZ0v2q1/5+Yf++xR9qtf+fmH/vsVzX/Ctfhz/wBCD4W/8FEH/wATR/wrX4c/9CD4W/8ABRB/8TQB0v2q1/5+Yf8AvsVwnwfuLdX8Zlp4gD4pusZcc/u4a1v+Fa/Dr/oQfC3/AIKIP/ia8n03w14R0rwx411KHwP4Wup7bxU9vD9p0qB1ijYwLgbtoCgMTjcoFAHvv2q1/wCfmH/vsUfarX/n5h/77FeGxzeAUjsoZvhT4Skup7H7RIv9mxRCNtrsM7osbSE6hmOSODmtPQbH4fahq1haSfDPwmkN9I6xynSolIx0AQx7j/vEKP5UNa2Dpc9f+1Wv/PzD/wB9ij7Va/8APzD/AN9ivD2svCcOrSRJ8N/BN/ia4jk0+LRYo5rMITsaSQgghyAPujrxmoZb74eRnU1b4VeDDJYXBtzGLSMtI6yFGx+44HGQeh6ZByKOlw6nu32q1/5+Yf8AvsUfarX/AJ+Yf++xXi0kHgnzF2/CLwxFE0+1GfTYDuQSyxndmMBDmLOctwwqnfXHgT7Og034U+Dp7h7P7QQ+nKFjYSKpBzAMrgk7h6HjHND0BK57r9qtf+fmH/vsUfarX/n5h/77FeO6NY+BbzxXDoUnwr8KESMD9pGmwKpUqxBjBT94Bt5OQfmXjriCWPwQZruK2+Dvhd2huHhVXsoFYbIpJCXXyiVJEeB1B3DkUAe0/arX/n5h/wC+xR9qtf8An5h/77FeT65pvw20q7hWf4deEgJ9NN3DC2lQK7uGUFc7OgDEk4yACa57Ub7wBHJ9jt/hT4P+0+RPJv8AsELI3lqSrRfuh5itjjJUn0oWrSDpc95+1Wv/AD8w/wDfYo+1Wv8Az8w/99ivD9Tj8GRxTva/C3wUBCblH3adG7bo4i6BQIgrE46BvbNRzP4L+2QeX8IfDAtvtckE5OmQM0YXo0g2ZjweTw3HSjsB7p9qtf8An5h/77FcV8BiD8OIyCCDq2rYI/7CNzWgPhr8OcZ/4QHwr/4KIP8A4isz9n+GG2+GNvbW8McMEWqapHHHGoVUUahcAKAOAABgCgDvqKKKACiiigAooooAKKKKACiiigAooooA4b9oH/khfjr/ALF+9/8ARLV28X+rX6CuI/aB/wCSF+Ov+xfvf/RLV28X+rX6CgB1FFFAHBftE/8AJC/Gn/YHuP8A0A034m+PbrwtqsGn2lvpwZrN7xpb+4MSSBTjyoyB80h9PcU79or/AJIV41AOD/Y1xz6fIa53xjIdG8R6XoniD4ka3596GktpZdI094kI6AsYflY4IHrikxozY/jnqLXOorJ4VNvFFGGtjPIyHPy53kjGF3fNj7vGetWX+OlrbyaRHLZwXSyzSpqlxbbzHaIG2RuDg5DuCBkgcGqWi+JbLXH0SOH4keIgdcMy2/n6JYLtKyPGRJ+5+Xe0T4z12HPSoR4ghi0W9u9O8ZeKbq1tNQGmzxW2h6YpD7sI21o1BjLEhW6ZBp9hdy7p/wAcr24uEsZvDKwX247ke4wjRmUpHIrYxtbDcnoVNOf46pb2Fg1xpcUl42ovDqMUBdls7dHRGlLAENgyIc5xjdzxVRPEBnu5rGHxl4qn1CO7WwWxTR9KM7ybGkKhCmVChWJL7Qf4c5qS117S47y90pPifqttdWn2lbu1/srTQ8SwxiSQugiztIIA7EjFF0Fncv6t8WvEGj2ep3d7oemTRWl7f2kf2e4f94bayluQxyvRvLC/jXo/gLWrjxB4XtNWukt0lnXcVgbcq+2fWvHZvGenhNJEnxE8TFdUQyIraLp2YiZEhKyKYt24mRQQA3BycDNGieN7K40qW4sviN4pt4IIZp2iXR9OGEjhaZiNkZXJRDxnOeDihbMHuj3+uC+Hf/JSvib/ANhey/8ATba1PbeGfFFxbxzx/E7Xdkihlzp9j0I/641l/CC0u7Hxv8SLW+1SfVLhNYtN11PHGjvnTrYjIjVVGBxwO1DVgTuelUUUUAFFFFABRRRQAUUUUAFFFFABVHxD/wAgDUf+vWX/ANANXqo+IP8AkAaj/wBesv8A6AaAOf8Agz/yS7QP+vX/ANmNddXh/hCLVdF+GPhy/ufiHr1na3WyCOKDT7N1hLM3JLRE7QMkkk4ArXs9QuLm/urNfit4jRre8jszI2k2ZjeR/ubWEBGD0DHAoA9Uu7a3u4GguoY5om+8jrlT9QetS15JLqjRTmGT4ueIlKLI8pbRbYCIIpZt+bb5eASM9e1SaleXljGrv8UvFEoM0ELCLRLZijS42Aj7P15yV+8PSgD1eivLHuZkKhvjBrg3xJNH/wASm1/eo4ypT/R/nyOy5I71FPqEkccjp8XtcmMahmC6ZZj+78u5oAoYb1ypORnpQB6xRXnMNjq76RJqr/FfWYrWPd5jPY2GVwxXkCE9SMD1qrp8txf3ltZ2nxg1qWe5AMSf2VaDrvwCTb4Uny3wDg/KeOKPID0mWys5TOZLWFzcII59yA+YozgN6jk/mamVVVQqgAAYAHauO/4RTxX/ANFO1z/wAsf/AIzR/wAIp4r/AOina5/4AWP/AMZoA7KiuN/4RTxX/wBFO1z/AMALH/4zR/winiv/AKKdrn/gBY//ABmgDsqK43/hFPFf/RTtc/8AACx/+M0f8Ip4r/6Kdrn/AIAWP/xmgDsq5v4p/wDJMfFX/YFvP/RL1R/4RTxX/wBFO1z/AMALH/4zWB8SPDHieH4d+JZZviNrVxGmkXbNE1jZASAQvlSRDkA+xBoA2LLUtY07wT4PGlQ2Eoura1t5PtLONu6JcEbQfQ1Tn+K+mQxRn+zLqR5n2wqjp8wCsx3ZPyN8hwrYJ4rD02DVNI8NeEYr74la7brqVvbw2+NOsWjhYxAqGYw5A6KDycketGlSRalD5kfxK1uOOa8kt1MuhWQWWWM4JyLcjOTxnBPYUIDf1j4gWSwSTXuiM1jDKSDNIgyY5Apk54AU8+vHFST/ABOsYLl1n0i9W3SXZ5ylWyPN8oEKOeX/AE5rnZLqGSb7LJ8UtdcCN5WLaBalV2yBCpzbcNvIG3GSamvpZLOVVk+J3iB1MrRNJHoVoyo68kEi35IPUDJB64ougsegeDfEEXiTRxqMVrJbqWK7WdXB9wVODWne2drfQeReW8U8Wc7XUEZ9a8xLGxeS1X4tazC0RX91Ho1rlt5wpQC3+cEg8rkU030pZVg+L+tXDOAyeXp1kA427sqzQBW4wTgkjIz1psSPVLeGG3gSC3iSKJBhUQYAHsKfXmE7XdvHZNd/F7Wbc3sAuIlfTrI4QruBYiAhRgHknBwcZpA982jtq8XxY16SyjnSCWX+y7NfLZ9u0sGgBAO9ef8AaFK47HqFFeO2+uebAs8nxa8Q28Z3qxl0qyBRlJG1gISQSAzDj7qk8AVbjvL2RlUfFLxGHedoYgdKssSFSoJDeTtx8w6kH2oA9Xory7SJLzVLq2s7b4ta59quEDxxNptl3UsBuEBXO0E4znANb/8Awiniv/op2uf+AFj/APGaAOyorjf+EU8V/wDRTtc/8ALH/wCM0f8ACKeK/wDop2uf+AFj/wDGaAOyorjf+EU8V/8ARTtc/wDACx/+M0f8Ip4r/wCina5/4AWP/wAZoA7KuC+Ef/IR8cf9jPcf+i4qt/8ACKeK/wDop2uf+AFj/wDGa8+8FaZrWnw+PNTm+IetWlvZa9ctcNHY2bF9scZLndFgHHYYHHSgD2+5ghurd7e4iSWGRSro65Vh6EU2ytLWygEFpbxwRAk7Y1AGT1P1ry+zvZbsoYfi/rbxyXH2aOVNNsnjeTIAUOsBUEkgDJGTU9g13fXcdpbfF3XWncOfLbSbVWUIcMWDW42AHjLYzQB6fRXmmrLeaTeiz1D4wavbzGPzMNp1mQF9yIMAnsCcntVbUJtStdGi1Zfih4intpbkWwK6bYxlXJx83mQqFGR1YigD1SivJ7q+ura4hhk+KviRlld4/Nj0a1eNWQgMNwt8HBOCVyAQQSKkkupEEmfjFrTbG2/JpVq28/NnZi3+cDY2SuQNpzjFAHqlVbHTdPsZJJLOyt7d5PvmOMLu/KvLtQ1N7NJD/wALc8QXDRlAyQaTaOTuaNfl/cYYjzY8gZI3DipWvpN8ccXxh1iaSQIUVdOshnc20DJgAznOVznAPHFHmHkerUV5Hbaq9xey2sfxZ8R5jKBX/se1Ky7lZgUxb5IARiWxjjrVqa4eG7itX+M+qebKQEC6fZMCScDJEGBzxyevHWgD1KivKlvJWVSPi74h+eNZY86Lbgyqx2qUH2b58ngbc5psuoeXC8zfGPW2jjCFmTSLVwN6hh0tzzhgSOwIzigD1eivKYryZgfM+L2uQkFwd+mWeBtYrgsICASQcLnJ9K19F0jXdZ05NQ074p69NbOWVWOmWaHKsVIw0AIwQR07UAd/XB/B7/WeNP8Asabr/wBFw1a/4RTxX/0U3XP/AAX2P/xmvNfCsGr6Do/jLVrr4g63bwW/ieaGUxWdjmV2EKhyZIwq5LDPIAxQB75RXlKXs32O2upvi5r9ul1b/aIfN0m0G9cE4BFuQW4Pygk+1WbBNSvNRTTofip4g+1OW2RHS7PcQvVjiD5R/vYo62A9NqrZ6bp9ncS3FrZW8EsxJkdIwC3OeT9ST9Sa8zjm1c+dLL8RvFUNokrQx3J0qxZbh1baRGqRGQ4IPO0DHNQahqslrbGaH4seIb75kVVtdItH3ljgbT5GG98E470XA9doryuO6lldo4fjBrk0quyeVFpNq7nb1IUW+So/vD5feoItUkaNJJPi34ggSQKU87SLRWbLMv3PI3AAqckgDkc0Aet0V5lqX2rTr77DefGHV4p/LEm3+zrMgqc45EGMnBwM5ODxVfU5NctdEg1i0+IPivU7WWdIP9F0zT1dHZgqhlljQjLMB+OenNAHqtVJdN0+W+S+ksrd7pMbZTGNwx05rzVLxy7Rv8ZNWikSQRMr6fZD5yDhQfIwx4I+UnJ4HJFV49Vka1S6k+LPiKCGRGZGm0e0RmwwU4Qwbz16gYxzmgD12ivO9C0/XNat5J7H4pa6yJPLCN1hYfMY2KsRiHlcjg1pf8Ip4r/6Kdrn/gBY/wDxmgDsq4X4D/8AJOU/7C+rf+nG5qx/winiv/opuuf+C+x/+M1S/Z+jki+F9tFLO9xImp6oryuAGkI1C4BYgYAJ68DHNAHf0UUUAFFFFABRRRQAUUUUAFFFFABRRRQBw37QP/JC/HX/AGL97/6Jau3i/wBWv0FcR+0D/wAkL8df9i/e/wDolq7eL/Vr9BQA6iiigDgv2if+SF+NP+wPcf8AoBpfiPb/AA+v9ZstL8Xaeb69uYSYIxFM+I0JYsdnCgHPJxSftE/8kL8af9ge4/8AQDWx4l8FaRr+v2GuXj3KXljG8URjK42tnIO5Tjr1GD70mHQ4fS7H4I+IdNudYsLGyvYvs39pPcoJvNhikmmyyNnfHmTziVQjGTximw3XwN0y1vvsUWnwRRtbQ3SWiSje0SiaJmCffI80HfySWwSeldd4W+G3hXw1NqEmlWs0f9oafb6fcK0uVaKFCi4HZiCckdTzWPY/BLwLZWxgt7e+CnTTppJuNxMRl8zJyOWzgZP8IA7U/T+mGnX+kUL63+Fl8NU8S3Fvq8l3bRwX9zciS+F3bRt5wjZCD5ka487hMDBOR0qPUbz4MS6E19foHspLyR5DKLks8zQ+a+4H5m3RwZIPBAxjnnYvPhFoFxbzW41fXreG4tYLWeO3uY41lSF2ePcAmOC7dMAg8g1Ne/Cfw3fOjXl1qs+2d7hg1wAHlaJod5AUchGYDGAM9KGt0guHgHRPhjd3Nzqfg/T7AkwlXa23rEqT4Y7FztXdsGdoHStXUfh74Pv9FtNGuNI22NpC8EEcVxLFtjdSrrlWBIKkg5JyDU/grwXoPg86j/YUEkCX84mljL7kVgMAIP4R7V0VN2BXGxRpFGscahUUBVA7AVwnw7/5KV8Tf+wvZf8Aptta72uC+Hf/ACUr4m/9hey/9NtrSA72iiigAooooAKKKKACiiigAooooAKo+If+QBqP/XrL/wCgGr1UfEP/ACANR/69Zf8A0A0AcT8P7fQrn4R+Ho9fNt9n+yuQJ5Nin5ZN/cZ+Qvn2yafqWi/DDTzHPcCziexjEqRx3b7gtuNw+RW+baBnGD+NReBPDml+Jvg/4bsdWhaWGONZgFbGSGYEH/ZYEqR3DEVor8MfDC24gC3hQ2zW8u6YMZgQRvYkcuAeGGKQFOx0f4cae4s9PLJIJDC4t72dnRmTbsYhsj5T0PTrVnTNP+HNqkK2V5ZiITxLFGNRdk86JRsIXfjcFwc4yepzU954A0+WdbhL28af7cLsvM4fHPzIOBxjgZzjtU0fgHQY/sQhN3ELMxbNkoG4RxiMKxxnBVQCOM96d3oHcx7/AMK/DhALxbyGxMTR5li1J12rGgUKDv8Al+ULyMH3qCz0n4YySals1S2lSW4WJo5L9vLjlMcWNq7sFiFRtxyxJ61es/hP4Rs7aSC1jvIw7xyBvPyyvGTtYZHX5se4AFXJfhz4fkuI5914DHJvRRIu0fu4kI27cYIhjyPUcYpD6hZR+CU0GTQZdT0+7heUwT751DySF2faSuDnduI9Me1Q2Enw+tNZs7e3vLY3vBt5Huncs0O9QNxYgsPPcYPPzewxNc/Dnw9MhQG9iBUKxim2kqJJZMZAyAWmfOCMg4qa48CaPc2gt7q4v51WMRRs0wDRoJEkCqQBgBo1x3qt3qLpoaieJvDzGILrdgTNIYox56/M4IBUc9QSB+IpF8T+HGQSLrmnFTKIQRcLgyHovXrwa5tPhlpMepw3a6lqbRr5jSpJKGMztLDINzEZwDCvA/OmaT8LNCs7S1S4u766uIAqmZnUb0UMoQrjG3Dnj9aS8wOy07VNN1F5lsL63umhIWURSBthPTOOlXKyNC8O6borBrFZFIgWAbmz8q9PxrXo6AFFFFABXN/FP/kmPir/ALAt5/6Jeukrm/in/wAkx8Vf9gW8/wDRL0AYbf8ACJN8OtBTxYkbW66Mkg8zfjasC78bf4scgdeMjpTbrR/hhe3CPcLbBy7bFN1JGJHcKSANwDH5V45wcetaWkeHtM8Q+AvCkepxu62dvaXUW1sfOsQxn1BBII70y1+Gnhm1NmYUu1NqZCC027zN8iyHdkHPzIpHpikMztIsfhrPbRwWc32cTq0Kq97NE8wlbcy8sC2Wx+NX9Nsvh5ahY7O8shGZZESIag7IshHz7VL4DEZJwM96t2vgHw9bMGjjuCfKWLmXPyq4cdvUCq1n8NvD9nZ21rbS38cdtIrR4lXdhV2hCduWXHGDwRTaV3bYSvbUz7rwn8OY4LbVIrxLGG5nSSOeLUpEE21i2xW38AsxJ2460Q+G/h/bWmoTwXSSLZkqdty0gscqI8IgOF4AHTnHOcVsXXgHRLnT9Os7iW+lXT2lMLvNuYiT7ytkEFe2McDpUy+CdES3vYYxcIt5b/Z5CsnIXzXl444O6Rv0pvZ2BLa5j38XgOwv9J0nU5m+2w2f2KF3kePfCkYzvKkKQA+eehY4qzeXnw5tfD1zY3F/pg0y9jjMyfaSwdDtiQ5ByB8qqCO49asXPgHRbuGSO+nv7t5UZJJZZhvbPl8kgAZHlJjjtTW+HuisF/0jUFIhWLKSqu7bKJQzALhmDL1OeCfU1KXR7Dv95RvNH+GqTDzFs0e5ZLozRXLjmON0Vy4b5fk3rnIzz1rVtPC3hS+MerWMPnCRS0csV5K0b5ZWztD7W+ZFPTqoqgnw00F7O6t7triUTXZuVZG2GI5DKoI7KwLD3Y11ejafb6VpkGn2u4xQrtUtjJ9zgAZpiMnw94N0PRYrPyIHluLXbsuJHO4sqNGCQOPusw6d66GiigAooooAKKKKACvMfBUmlw6d8SJta/5BqeILtrnhj+7EUZPC89PTmvTq808BQWtzbfEO3vhIbaTxFcrIIwd23y4umKALGo23wv1PWopLx7Z7pLVdQDm5kRPKLqVdsMF+9twD6dKs6X/wrfw7fwWtlcWST3VvJt3XLTAw4MrFizEBeM5P4Vn6P4c+HVxaRX2m6mbYFfOhk+1BHjVZFlBAYcKpjyMjAGamh8B+CLwpbW+qTSrFFuWGO8Q7cx+X5uAM5wevTPajb+v6/r8D+v6/r/g6WrL8Pr+7bUr6/wBPLvbKjsL0orxH7uQrAH2PWl1ebwS1m+lzX37ue6j82Gzu5Q7PJ93d5bZ2tjv8pqqfC/gma0FomqIHuLiKZZEukEjyJgAjAwc4545rPk8P/D+11gR3GrXP2nftSGS4O2L7P821RjCgb849xikxrzNSys/h3Z2iGG5tIrZXaKON71/LiaTDMiqWwhJwSABzVG2s/hdcWzSQ3UKW6SEJL9vlRYm3yKyI24bMsZMquM5Oe1Q3fhfwO8Ftatrd/wCTc3EapBFeYXcwDKGQDAB8vPIznPOakn8L+BLiRN+rSny3eWOX7WmxRvdmXOMFd07DBz1xTe4lsbNxo/gOyu4IZxYQTnNxEj3RUkDy2LgbuR+4jP8AwD61Tj0v4cWsMF9FJaLb3c6W0TJeOYpZQxdVwGwWzk+tXrvwZ4a1u6XVVd5VktBa5hlUxvGquq9iMgO4yMdaup4T0qOze1ia5jVrwXhZZPm8wKF9OhC4I9zQ9v6/rYP6/r5mFaaP8NY13W93askM0cuP7TkdVaJvkGC5GFJ4Xp7VBo9n8Lfs9peabJZwQQ4W3lW6kjR/NPmbclhvyecHOK0LL4a+HLSa0mj+2NJZyiW3ZpRlGGe+OeCy854Y/Wmj4Z+HdsQaS+do9gDPKGLKsZjCkFcEbSR0pqwtRjaf8P57b+0HulgTbGgY6jNF5fkgFMDeNpUAHIAPc1m69oHw7v7O2sYtbtbBIpYp1EN2DuYxqsbEsSc7VXHPPU5rZu/hv4ZuZZZWiuVkkSMblmxtZD8sg44fGBn04qceA9FWAwwzXsKNcRXEnlyKPMeONY13Dbgjao49alXa1Kdk9DJ1bRPh5faJd6S2o2kKyzFZJVvMuJslmPJxnJJIx3NaHhPVPCeg+H4dNtfEVvPaW2ds8k4KDczEIG6cc4Gc4FKPh9o0bvPDNdm5Fu9tBJK4byY2zhFGBwMnGeeetUvD3wz0vT7G2hv7y6vpbYgRSM2CFCOgB7niR+T6gdqabuxWVjrbLWdJvb57G01K1nukQSPFHKGZVOMEgduR+dcD8P7LTNQsvGlpqxxbN4umIInaE7wICmGUgg7gMYNbvgvwPH4Y12+v7bUppbe5UKtu4yEwFAwe2AvbrnnoK5jwtFo8/hvx/Dr0rxWEnimdHkQkOrkQBCpHIbeVwfXFD2Bbmw2i/DGK4M32myhlt7YISmpOuyMgoDw/fey56ndVmxs/h3YT2htbyyiaxuNsKfb2wkzDoVLYLY9ap6b4b+H8qx6lZ36C3naK6jRp1Cbo5FcOAwyMsgz681YPhTwvqN7dK2r3k093LL5yG6UtKjffj6Z8v+XYin1DoNu7f4dLNIzaoiySzPKscOqzDbJn5zGiv8pJzkKBnpU0dv8ADi2tgizaZDFYsCUN0VELEkAEbuOcjB+lZF94P8N3OoWN9D4gFpYW0b6eYWcASbXPmLz1OcjPbqKb4j8G+EbuKKxs9eFlcRzvIXW5UkEStMwPPHzOf5VK2GzqrDwf4XCQXVjbyKm5poJIbyUACTBIUhvuNx8o+X2pX8C+GHmimbT386FsxyC5lDKNxbaDuztyx+Xp09BVjS9a0aCGPTP7Ytp5rOMRTPuVMFUQkkdBwynjjmrVnruk3lzPb29/A8kHLgOOmASR6gZGfSm9BLUr33hXQr3U31K5si9xJGschEzqrqpyuVBwSPXGas/2HpX2I2f2QeQ063BTe3+sVlZWznPBVT6cVUsvFvh67eRU1KKMIu8NNmNXXJG5S2AwyCOKnm8R6HFfRWT6pa+dIhkUCUHCjHJ9Oo/OgCg3gbwuyujaYTG1wLkRmeTYkozhlXdhSCcjGMHBHIBpJ/AvhedY1k09yYiTE32mUNHk5IU7sqMjoPpV298UeH7OS3juNXslNw21MTKR90sCeeBhTyfSriarpjzmBdRtGlBAKCZc5JwOM+pA/GgBNM0nTtNVlsrVIt0jyE8s2523McnJ5JzV2sw6/o/9p2mmpqFvLdXYYwxxuGJAXcTx0GOa06ACuF+A/wDyTlP+wvq3/pxua7quF+A//JOU/wCwvq3/AKcbmgDuqKKKACiiigAooooAKKKKACiiigAooooA4b9oH/khfjr/ALF+9/8ARLV28X+rX6CuI/aB/wCSF+Ov+xfvf/RLV28X+rX6CgB1FFFAHBftE/8AJC/Gn/YHuP8A0A13tcF+0Vx8CvGp9NGuP/QDVn/hY+l/9C940/8ACYvf/jdAHaUVxf8AwsfS/wDoXvGn/hMXv/xuj/hY+l/9C940/wDCYvf/AI3QB2lFcX/wsfS/+he8af8AhMXv/wAbo/4WPpf/AEL3jT/wmL3/AON0AdpRXF/8LH0v/oXvGn/hMXv/AMbo/wCFj6X/ANC940/8Ji9/+N0AdpXBfDv/AJKV8Tf+wvZf+m21qz/wsfS/+he8af8AhMXv/wAbrI+D+pRav43+JGoQW97bxy6xaYjvLV7eUY062HzRuAw6cZHI5oA9LooooAKKKKACiiigAooooAKKKKACqPiH/kAaj/16y/8AoBq9VHxB/wAgDUf+vWX/ANANAHP/AAZ/5JdoH/Xr/wCzGuuryT4V+PtMsPh1o1rLoniyRobfazw+HruSM4Y8h1jII9wcV0//AAsjSv8AoXvGn/hMXv8A8boA7SiuL/4WPpf/AEL3jT/wmL3/AON0f8LH0v8A6F7xp/4TF7/8boA7SiuL/wCFj6X/ANC940/8Ji9/+N0f8LH0v/oXvGn/AITF7/8AG6AO0ori/wDhY+l/9C940/8ACYvf/jdH/Cx9L/6F7xp/4TF7/wDG6AO0ori/+Fj6X/0L3jT/AMJi9/8AjdH/AAsfS/8AoXvGn/hMXv8A8boA7SiuL/4WPpf/AEL3jT/wmL3/AON0f8LH0v8A6F7xp/4TF7/8boA7SiuL/wCFj6X/ANC940/8Ji9/+N0f8LH0v/oXvGn/AITF7/8AG6AO0rm/in/yTHxV/wBgW8/9EvWf/wALH0v/AKF7xp/4TF7/APG6wPiR8QNMufh34lt10HxfG0ukXaBpfDl4iAmFhlmMeAPc8CgDrvDGpafpfw/8P3Go3kNrE2n2yq0jY3N5S8D1OAeB6GuhjnhkRWjlRgwG0g9c15DpPijT7rw94UuItN8ZW91ptnFtZfC13NG2YQrY/d4zjowP5g1Rkg8JyXlvdNo3jlpY4pA7/wDCL3wZ5WYMJvlQDzAQCCQ3SgD2i4vrK3KrNdQxswYqpcZbaMtgdTgAniplkRgSrKcdeeleHW1r4VjaVpNH8ZsZ4nhm2+D7pBtbj5MRfKduVzySCfrVmzbw1beGL/RF0rx0ftzBp7k+GtQ8yYDtIduTnvtK57YoYI9oDo2NrqcjIweorPTX9DeNJF1exZHujZoROpDTgkGIc/fBBGOvFeXaLceFdK1iLVbXQvG6TxhgoXwteYAMSxkAmMtj5d3JPJJrNWx8Iidp/wCzviHvNwtyg/4Rq72pME2O6jyeC/VvWgD229vrOytGuru5ihgUgM7NwCSAB+ZAqLUdW03T1Vr28igVt2Cx4AUZYn0AHUngceteIzab4WngaGbTvHOyXBlWPwjdKAQioDEPKPl8IhJGSSoORWn4auPDei3UJ/4R7xdd24tZoZhL4Wv2aVpDHlm3I2SRGM8/QUAetaXq+maoiPp97DdJJEJkaNshkJIDA9xwavV5lpHizSbHWbu+Hh/xdHE8Mdva28Pha9VIY0yeP3XUluR0+UVs/wDCx9L/AOhe8af+Exe//G6AO0ori/8AhY+l/wDQveNP/CYvf/jdH/Cx9L/6F7xp/wCExe//ABugDtKK4v8A4WPpf/QveNP/AAmL3/43R/wsfS/+he8af+Exe/8AxugDtKK4v/hY+l/9C940/wDCYvf/AI3R/wALH0v/AKF7xp/4TF7/APG6AO0rzb4e6fHqsXxC06WaaGO48R3MbvC21wDHFnBrV/4WPpf/AEL3jT/wmL3/AON1xfww8d6da3/jFn0PxZIJ/EU8i+V4eu3wCkYw2I/lbjocHpQB2tz8OdDuxKt5NdzJLCYpFLBQR5TRZ4HHyOwwOO9JovgOPT/EusanJdxy22pRvEYRDtdEY52789B6ACj/AIWPpf8A0L3jT/wmL3/43R/wsfS/+he8af8AhMXv/wAboeo7kulfDrw3p0cawW5BRVVWUBThW3A8Dr79afrvw98O6zqt1qV5Hc+fdPC8uyYqC0X3SAOmRgH1AFV/+Fj6X/0L3jT/AMJi9/8AjdH/AAsfS/8AoXvGn/hMXv8A8bo63ESL8OvDqXdzdQxSQyz3Rui8ZAcOd+fmxkjMjcHgZ4qu/wAN9Je7tN0rm0ggMbxYwZG3RMpyOBjyhnjnJqT/AIWPpX/Qv+NP/CZvf/jdH/Cx9L/6F7xp/wCExe//ABugd2dPoml2uj6clhZKywI7soJzgsxY/qTV2uL/AOFj6X/0L3jT/wAJi9/+N0f8LH0v/oXvGn/hMXv/AMboEdpRXF/8LH0v/oXvGn/hMXv/AMbo/wCFj6X/ANC940/8Ji9/+N0AdpRXF/8ACx9L/wChe8af+Exe/wDxuj/hY+l/9C940/8ACYvf/jdAHaUVxf8AwsfS/wDoXvGn/hMXv/xuj/hY+l/9C940/wDCYvf/AI3QB2leZeAdHtdd03xxpl5vEMniyZyUOCGQQOv6qK2f+Fj6X/0L3jT/AMJi9/8AjdcX8K/HmnWkni3zND8WP53iS5lAi8PXb7QY4uGxH8rcfdPIoA67/hVvhvz4pf8ASWMUJijWRg6qCrKeCMYIY8dM49K0dM8C6Pp17Y3dvJcmazdnR3fc7FuoLdce3Sqn/CyNK/6F7xp/4TF7/wDG6P8AhY+l/wDQveNP/CYvf/jdAEt98P8ASbyOeGa6vWhmkndo94wBMSZFHGQCSeeo7GsnSPhZYwS3r6jeLdieSZk2whSPN4bdknccAY6AY4FaP/Cx9L/6F7xp/wCExe//ABuj/hY+l/8AQveNP/CYvf8A43QAXXw18O3UMsNwbuVJY/LbfLknMcUZJPUkiFOvfPrVrQ/APh7R7+W9s7do5Z4Gt51UhUkQ9RtHA5yePU1V/wCFj6X/ANC940/8Ji9/+N0f8LH0v/oXvGn/AITF7/8AG6HqBYj8B6OWgN1Nd3i2q7LVZpMiCPn5BxyOR1yflX0qlc/C3wzPHLFILowyOZPLMmQHLIxbpzzGnB446cmpf+Fj6X/0L3jT/wAJi9/+N0f8LH0v/oXvGn/hMXv/AMboAsRfD7w3HCsQtAAoUYUBRxG6DgDAGJG49cGoV+HOhxuHimvI2SYXEJEgzFJ5iybgcc/Mo4OR2pv/AAsfS/8AoXvGn/hMXv8A8bo/4WPpf/QveNP/AAmL3/43QBY8P+AdF0O/sruze6Jsk2wq8m4Z8vyySep+X3xXWVxf/Cx9L/6F7xp/4TF7/wDG6P8AhY+l/wDQveNP/CYvf/jdAHaVwvwH/wCScp/2F9W/9ONzU3/Cx9L/AOhe8af+Exe//G6qfs+zLcfC+2uFSWNZdT1RwksZR1B1C4OGU8qfUHkGgDv6KKKACiiigAooooAKKKKACiiigAooooA4b9oH/khfjr/sX73/ANEtXbxf6tfoK4j9oH/khfjr/sX73/0S1dvF/q1+goAdRRRQBwX7RP8AyQvxp/2B7j/0A1F8TvCfiPXfEOkajoF8lqbZWjmM07+XsbOcRrj5+Rhs8elS/tE/8kL8af8AYHuP/QDXe0mrjTseHxfCXxPp+haXaLrkutOtq6XcNzfTRRx3LQxRrNGQSSFMZbBPJYkYyadYfCPxVHe6lNqfiiXUVvNOltVBupk2y/ZraNJeG6+ZFK3bG7POTXt1FMRleD9KOh+FtM0lmLyWtrHHI5dn3OFG5ssSTk5PNatFFNu4JWCiiikAVwXw7/5KV8Tf+wvZf+m21rva4L4d/wDJSvib/wBhey/9NtrQB3tFFFABRRRQAUUUUAFFFFABRRRQAVR8Q/8AIA1H/r1l/wDQDV6qPiH/AJAGo/8AXrL/AOgGgDznw1pmoa58IfCWi2qYs7t4/wC0pd2NlujNIy477yixkejmvU0VURUUAKowAOwrkvgz/wAku0D/AK9f/ZjXXUAFFFFABRRRQAUUUUAFFFFABRRRQAUUUUAFc38U/wDkmPir/sC3n/ol66Sub+Kf/JMfFX/YFvP/AES9AGJHpOpal4M8HT6WwWe1tbWQl5MR7fLTduT+LjOO4OD61maTo3xMuNFWS61ma3uZY8eXJKm+OXbIPMJC4K7ijbOvy9a7jwH/AMiPoP8A2Dbf/wBFLW1QtAOR0PQvEFp4hg1HUdZuL6MidZI/NAjQMcphcDOBx68111FFABRRRQAUUUUAFFFFABRRRQAUUUUAFFFFABXnXw1he4/4WDDGqs7+IrpVDEgEmKPGcc4r0WuC+Ef/ACEfHH/Yz3H/AKLipNXQJmbceFvGmi6a1n4d1NxFFahIP324tKY2Ult4JJ3lWznACnin3mlfEa3tnaDVbicyh4lj81C0XmN8rbtuCyA8kjGB3r0yinfW4HnC6B8R9two8SBWYu9s7MCIlYcRsNvzMDkb/THFX7jw9rsGna9CupX92b6eIQs84LpCERW28AKxIYn613FFAHGX/hNLfW4LjSRdBru9inu2knJjhihQqERei5yMAehrs6KKACiiigAooooAKKKKACiiigAry3wVBfXejePLLTl/fXPim5hZt23ZGyQh2B9QhYj3xXqVcH8Hv9Z40/7Gm6/9Fw0AdvZ28dpaRW0IxHEgRfoBUtFFABRRRQAUUUUAFFFFABRRRQAUUUUAFcL8B/8AknKf9hfVv/Tjc13VcL8B/wDknKf9hfVv/Tjc0Ad1RRRQAUUUUAFFFFABRRRQAUUUUAFFFFAHDftA/wDJC/HX/Yv3v/olq7eL/Vr9BXEftA/8kL8df9i/e/8Aolq7eL/Vr9BQA6iiigDgv2if+SF+NP8AsD3H/oBrt/tdr/z9Q/8AfwVw/wC0UAfgV41B5B0a4B/74Ncv8SdJ8M+FdVsbO0+Hunah/akTRWJVH5uwciN8cKrKeD6g0AewfbLT/n6g/wC/go+2Wn/P1B/38FfM+ra1pNlaXlxD8OPD900cd2wt0WbzLQwXAiXz+P8AloCWGPTuOau3+oaFZ6rc2i/D3w/eeSdqxW6zGVx9mebzRxt2BlCHnqaOlwPov7Zaf8/UH/fwUfbLT/n6g/7+Cvmg6/pMN2Ibj4RWLpPJttXhSQhwlh9plDcfKQ7xqPUFu4xWtbXHhmTwBrmvReCdBvL7TZbRFjhhmWFvOkRTyeTtDHOPTnFAdj6B+2Wn/P1B/wB/BR9stP8An6g/7+CvnqC70RfF1no118MtJezvbi1t4b63WRk8yQkyK3phQzA9Plweor17/hWvgP8A6FfT/wDvg/407Bc6f7Zaf8/UH/fwVw3w3dZPiR8TGRlZTq9ngg5H/INta0v+Fa+A/wDoV9P/AO+D/jWH8ItM0/R/HPxI0/S7WO0tItYtNkUYwq5062J/UmkB6TRRRQAUUUUAFFFFABRRRQAUUUUAFUfEP/IA1H/r1l/9ANXqo+IP+QBqP/XrL/6AaAOZ+Dd1bL8MNAVriJT9l6Fx/eNdd9stP+fqD/v4K8M0nw/4a0v4ReH9Wi8IaZqF7crtczKRk4dskg9yAPxq3pQ8CXbW8bfDyDfPceSPlKdZUiBAbluXyfQAmlcD2j7Zaf8AP1B/38FH2y0/5+oP+/grw7TbnwRPZLLcfC9Q6WK3U7RFTGhMe8KCTk+hOOD1qzdW/hGxv9TS4+HFncW1uAbd7Zg28i3SVlznB5YgEcUwse0fbLT/AJ+oP+/go+2Wn/P1B/38FeNMngOG6ZLr4dRRRJJJFI20HYySOh7/ADAlOMDoRQlt4MLR3Y+HdnJp7Wcdw/lMHliL7ztIHU4UAr1B60B0uey/bLT/AJ+oP+/go+2Wn/P1B/38FeRQWvgNvCD+JJvhsYYFnEQhKK0hDICrYBOMsVTB5BPPFUY5fAd0kH2H4XTStOspTfGEGUC56nJ+YleP7pNAHtf2y0/5+oP+/go+2Wn/AD9Qf9/BXi8C+CGnW3PwxSSQW6TSPEymNS+7Cgk5PK4JA4JFSSD4fwy+TcfDqKGUyLEAxXbvLqhyc8KN2SxwMA02rCTueyfbLT/n6g/7+Cj7Zaf8/UH/AH8FeNyW3guzF0+ofD2yMQneK2khYESkPtC9eP8Ae6GqMepfDeQWzL8O4VFx5YAkdVMbPEJB5gz8g5xk96S1Ge5fbLT/AJ+oP+/go+2Wn/P1B/38FeKJN4DkN55PwukcWkRd3woVm2qQEycsDu4YDHFdn4c8E+BdX0sXjeDLO0cTTQvE65IaORozyDyCVyD6EUAdx9stP+fqD/v4K5z4o3Vs3wy8VKtxCSdFvMAOP+eD1H/wrXwH/wBCvp//AHwf8awPiT8PPBNr8OvE1zb+G7COaLSLt0cIcqwhcgigDQtvtl58P/ClrpOrS2MjQWfnzQSR5SIRgvncD1A2/VhWLdeLvHkbw2kGn2YuJlcqstuWKMqPhSRIAylxGDJ8oAY8ccYmqaJ4W8P+BvC93b+CtMvpLqxiaYujZ4gDnGO5xUN1ceBF1C2gtvh3G8BvY7eeTyiQVeF3Dg5+UKyjcW6DNCA6e78X+Nf7Vk0u2s7AXDF5bdmt3MbxfdUMd4K4cjcxGMZ2561btNe8eXVzErWum2sDKzTtJF80LhMiNf3g3gn5d/A74xXI2cnglra3WX4ZiW6knMTJEgQcKW3DcRwccetSanD4Rto4JE+G9ov2iGOSFJOrb5vLAJB4PfFK90h9WdRqup+Lo/COmFrgT6iscUk/2XEb3BCgyI+VKwc55yQfaq1h4u8b3sKXcFnZGyuVLwS/ZWDqS2UUoZOVKFcycAENx0rBhPgRrhoT8NY8RxxM84ZPJDPGrj5ic7fmxuxjinta+EoNTurW4+G9pODMyWkluwKybY43OTn1k4PQ4q2ndolNWTN7UtX+IDW8UxNnCXgufMt7WHeUYPGsfzlzkkeY44GRgYzVf/hKfHmn27SXsekR2VpbozTzxuJJxuKFiAxVGA2vtLZPIxk8YczeB0lSGP4YmaWWSWNVVAAhj2hssxAPLcY6gGk05/BMxsoG+Ge+6nmljcJGEEYjZBuIYjqHBA6kAmp7j7G5pPijx7rdo7xR6Zb2k9o721wYXSWRmDquBuKxlWCN8zcg9Knttd+IX2GKSa000Oku2SJQ5eNBG3zEkgS/NtOE6jIyDTvCHhvwL4gluo38CW9i0CJIPNGd6u0igjHf92cj3FdB/wAK18B/9Cvp/wD3wf8AGm1Zhe6OXstV+I0dveTbLWSd5JZIftCrtCGNnRAgl4O5VT7xxuzVnSfHOuXQ8RzPHYSxaZbSFI4kIP2gE7UDbyH+XqQBzW//AMK18B/9Cvp//fB/xpT8NvAvH/FMafx/sH/GpsO5kazb61p9t59t4xubue6t4bK2tyE2pNxunYjnnknsBXe/bLT/AJ+oP+/grmf+Fa+BP+hX0/8A74P+NJ/wrXwH/wBCvp//AHwf8aq5Njp/tlp/z9Qf9/BR9stP+fqD/v4K5j/hWvgP/oV9P/74P+NH/CtfAf8A0K+n/wDfB/xpDOn+2Wn/AD9Qf9/BXB/CW5t11HxxuuIlz4muOrj/AJ5x1q/8K18B/wDQr6f/AN8H/GvN/DHhPwnZ6X8QtS/4RbT7uXT9buvIjdDjCxxkLx2yTQB7f9stP+fqD/v4KPtlp/z9Qf8AfwV4PJdeDY9GkZvh1ZvqPlXRURxsY1aJCykgnJDEY4zVhJvAq+ZNN8N1MP2NrlFWEh9yrkxnJwH/ANntRcD3D7Zaf8/UH/fwUfbLT/n6g/7+CvHVs/B8kcMi/DOKBGnihkaUq23e2MgKTkY5zmut8O+BfAereH9O1T/hFNPT7ZaxXG3Yfl3qGx196dtLiudr9stP+fqD/v4KPtlp/wA/UH/fwVzH/CtfAf8A0K+n/wDfB/xo/wCFa+A/+hX0/wD74P8AjSGdP9stP+fqD/v4KPtlp/z9Qf8AfwVzH/CtfAf/AEK+n/8AfB/xo/4Vr4D/AOhX0/8A74P+NAHT/bLT/n6g/wC/go+2Wn/P1B/38Fcx/wAK18B/9Cvp/wD3wf8AGj/hWvgP/oV9P/74P+NAHT/bLT/n6g/7+Cj7Zaf8/UH/AH8Fcx/wrXwH/wBCvp//AHwf8aP+Fa+A/wDoV9P/AO+D/jQB0/2y0/5+oP8Av4KPtlp/z9Qf9/BXMf8ACtfAf/Qr6f8A98H/ABo/4Vr4D/6FfT/++D/jQB0/2y0/5+oP+/grg/hBc26yeMy1xEAfFN1jLjn93DWr/wAK18B/9Cvp/wD3wf8AGvLdD8NeF9L0HxjqEfhTTb2W38VyW0KSodqo3kL2PQbiaAPeftlp/wA/UH/fwUfbLT/n6g/7+CvE4JfAfl2Mcnw5iluri0M7rENqxttdtp3EYyEOD06VpaJYfD/UdSs7b/hBbVILyR0inK4AI6AjOTn1xinbWwdLnrX2y0/5+oP+/go+2Wn/AD9Qf9/BXhhl8HWt7q0d/wDDuxeO0kdIBArBpdsxjAJbgHAzTI7jwb5csjfDiDbDftAw8hgWiLkK456AYy3TOaVwPdvtlp/z9Qf9/BR9stP+fqD/AL+CvHLe38FXUtxHa/DAHyp5IUkcqFfYXBbrkD5M8jkMMVveCfCngXxFpst0/g+wt2jeNShjIPzQxyev/TTH4U7Cuei/bLT/AJ+oP+/go+2Wn/P1B/38Fcx/wrXwH/0K+n/98H/Gj/hWvgP/AKFfT/8Avg/40hnT/bLT/n6g/wC/go+2Wn/P1B/38Fcx/wAK18B/9Cvp/wD3wf8AGj/hWvgP/oV9P/74P+NAHT/bLT/n6g/7+Cj7Zaf8/UH/AH8Fcx/wrXwH/wBCvp//AHwf8aP+Fa+A/wDoV9P/AO+D/jQB0/2u1/5+oP8Av4K4r4DEH4cRkEEHVtWwR/2Ebmr3/CtfAf8A0K+n/wDfB/xrO/Z/hitvhjb29vGscMWqapHGi9FUahcAAfQCgDvqKKKACiiigAooooAKKKKACiiigAooooA4b9oH/khfjr/sX73/ANEtXbxf6tfoK4j9oH/khfjr/sX73/0S1dvF/q1+goAdRRRQBwX7RP8AyQvxp/2B7j/0A0nxP+I1v4KvBbzaJdaifsL3itDkhSrbcNwdo5+9S/tE/wDJC/Gn/YHuP/QDXbz2lrcEme2hlJUoS6A5X057UmNHj2p/GaGzgu77/hF7Wa2ka7jjRLwG5d7aVYm82PZ8qktkHJ4xx81LofxkjvbiQf8ACIrbLb6bLeXBW4y6qkkybAuwEZMJOG24DdOOfWBo+ki5nuRpdkJ7gBZpPIXdIB0DHGT0HWlOkaSbsXh0yy+0DOJfIXeM9ecZpiPMrv4wWulx+HW1LStPLasyyyGyvxMtpA3lqjudg+ctKo28cBjnjFeqxwWwiKRwxCN+SFUYbPf3qra6Lo9pFJFa6TYwRy/6xY7dFD855AHNXlAVQqgAAYAHamA1IYkUKsSKB0AUDFPoopAFcF8O/wDkpXxN/wCwvZf+m21rva4L4d/8lK+Jv/YXsv8A022tAHe0UUUAFFFFABRRRQAUUUUAFFFFABVHxD/yANR/69Zf/QDV6qPiH/kAaj/16y/+gGgDnPg9HHL8LNASSNXX7KOGGR9411xiiLq5jQsv3TtGR9K5T4M/8ku0D/r1/wDZjXXUARfZrfO77PFnBGdg6HqKcsUSqFWNAo4ACjFPooAY0MLMGaJCVOQSo4PrQkMSAhIkUE5OFA5p9FADEhhRSqRIqk7iAoAJ9aGhhYqWiQlDlSVHyn2p9FAEQt7dWDLBECowCEGQKVreBizNDGSw2sSo5HoakooAY0MLR+W0UZTptKjH5VUfR9LZpWbT7VjM6ySExj52X7pPrir1FAEfkQbg3kx7lXaDtGQPT6VIAAOABRRQAVzfxT/5Jj4q/wCwLef+iXrpK5v4p/8AJMfFX/YFvP8A0S9AGIviWHw74E8LtNpU2oebpaOqxKGZDHbb84/4DjPapY/iHoexmXSb5neUQgRxxnzZTJHEVGWH8Uq8tgYzT9O1u00bwZ4SF5ZGWK6s7aHz22iKEtEo+Zm6ZzgDuTjvVa08eeBViW9uoYrO7mt47iRRaFnKmUInzKvzHeVwO3XtSHYt2vjzRdQu4rSPRdVd5Z2itzLZqiSlFLMVdiFwAD3zxWh4e1rQvF1zcG3spHfSZ12PPENu5lDK8ZBIIIPBH4Vjf8Jl8O55ZIxDHLNK8croNLdnkkZgFyNmS+SOOoqxp/jTwzZ6glja2ElsbmWXe0NqQqshO5pMDjp1NPVCujsfstt/z7w/d2/cH3fT6U8RxqAFjQAdAB0rk7L4ieGtRtJJtKmub1ki80olrICF7Fsr8oPYmi3+Ifh2W3WRnvIpNitLG9nKDDldw3nb8uR0J60CudU8ELgB4Y2AO4ZUHB9aHhhcgvDGxU5GVBwa4m6+KnhOGJyt27yxKjzJ5bARhlRvvYwSBInA55q6fiL4U+2z2S3txJcwY3xpZys2SFOAAvJw68e/1oWo3odYFVfuqB9BS1W0q/tdU0+G/spDJBMMoxUg9cHg8jkGrNDAKKKKACiiigAooooAK8w8F6kNH074kao1v9oFt4gupPKzjfiKPjof5V6fXmvgC6Wxt/iHdvZzXqxeIrljbxJvaTEcXAHegCxpHxG0y6jhSTw5qRutjkx2loZhEoxwxwChOfukAjvipW+JGira6hdS6TffZrVYmJREZ5Gdcldm7IZe4pkPjPwXdTiXULK0T54I4phEs4Z7hScblBx0wSaYnjT4ZzwQDyrYxOyxRBtMbBGNy4+T7oxnPQGh3ewbblq48deGZbdLFNPurkXE32ZbdIoxuPnND0LAAblPPpTIPiT4egha2s9N1Ix2zNCqRQoFCRojbly4BTa64I69qtaX4k8LXmsQR2OnqJb1UlSZ7MxNIN21W+ZQSOODXTw6ZpsIYQ6faRhmZmCQqMk9T06mh3toNWvqcyPH9inhmDXLjS9SC3GoS2MFvBEJpZHR3XICnofLJ9amtPHOn3b3McVhqEUkNrLcKLiNYw/lojMvUlSPMUHIHOfSugk0vTZLaS2fT7RoJH8x4zCpVm/vEYwT71KlpaoMJbQqNpXhAODjI+nA/IU9BHCaR8UtOvbWxlk0fU/Nvd5jgtoTPJEiGMM0oAHl8yL6/Lg96sXPxM0WPV7OySK4dLgorPtHylywXnOB91s5I7AZJArrpdL02V45JNPtHeNgyM0KkqR0I44NJBpemQBhDp1pGGbcwSFRk5znp1pdAOUtfiXpFzbC5TSdcWEgsHltBGDGM5cbmG5Rj+HNdsrBlDDoRkVVt9L023V1g0+0iDklwkKjcT1zgc1boEFFFFAwooooAK8n8K6x/Yeh+N7/AOwi+P8Awl8sIhOfmL+QnYEnG7PSvWK8n8L6pp+j6B45vNUsRfW3/CWyxtAQhDFxAozv44JB5oA14PiPoE8Nl5ukXk1zd2pkEVvAJtuFZvLzwd2EYgYGcVpaL400bUtStYYbObFxI8dvdCNTECP4S4OAx7Adazz4w+H8kFpPeWkEcl3ZGWON7He3lBWJXKgjgK3APStLSfEHhK81i0tLa2hW8LSLaMLTGAv3sNtwv0zTe4dDMPxC0xb82dxoF0vmXslqrBFKzSpKY12k4ByR1JGKnPxH0PYzx6PrE22WKDENqsjGSQBggCsSSAeSOPQmmXHjLw+99LpmpaQIkWW5SaOeNWZVjQuXMYycOORxznNNk8efDmWzaGR4pLUQiZ1OnuYwqoGAPy4BCkYHXtUjsS3PxE8PWWnHVG0zUEheUx5FugkZlYK/ybt42k4JIGK7GwtLO0jcWdvHCsrmV9i43MepPv0rin8UeBbgrPBpsVyXmjRpG04qA5B25ZlxuAXp1FdvY3CXVlBdR/cmjWRfoRkUxE1FFFABRRRQAUUUUAFcL8B/+Scp/wBhfVv/AE43Nd1XC/Af/knKf9hfVv8A043NAHdUUUUAFFFFABRRRQAUUUUAFFFFABRRRQBw37QP/JC/HX/Yv3v/AKJau3i/1a/QVxH7QP8AyQvx1/2L97/6Jau3i/1a/QUAOooooA4L9on/AJIX40/7A9x/6Aa72ub+KPh+58WfDrX/AA1ZzRQXOpWEttFJKDsVmXAJxziqHnfFD/nx8Kf9/wCf/CgDs6K4zzvih/z4+E/+/wDP/hR53xQ/58fCf/f+f/CgDs6K4zzvih/z4+E/+/8AP/hR53xQ/wCfHwn/AN/5/wDCgDs6K4zzvih/z4+E/wDv/P8A4Ued8UP+fHwn/wB/5/8ACgDs64L4d/8AJSvib/2F7L/022tWvO+KH/Pj4T/7/wA/+FYegaJ8TNJ8ReI9YSLwtK+uXcNy8ZmmAiMdvHDgcc5EQP40Aen0VxnnfFD/AJ8fCf8A3/n/AMKPO+KH/Pj4T/7/AM/+FAHZ0VxnnfFD/nx8J/8Af+f/AAo874of8+PhP/v/AD/4UAdnRXGed8UP+fHwn/3/AJ/8KPO+KH/Pj4T/AO/8/wDhQB2dFcZ53xQ/58fCf/f+f/Cjzvih/wA+PhP/AL/z/wCFAHZ0VxnnfFD/AJ8fCf8A3/n/AMKPO+KH/Pj4T/7/AM/+FAHZ1R8Q/wDIA1H/AK9Zf/QDXNed8UP+fHwn/wB/5/8ACob8fE+6sbi1az8KKJomjJ8+fjIxnp70AW/gz/yS7QP+vX/2Y111eb+ENM+Jvh7w1YaLHb+FZ1tIvLEhmnBbknOMe9avnfFD/nx8J/8Af+f/AAoA7OiuM874of8APj4T/wC/8/8AhR53xQ/58fCf/f8An/woA7OiuM874of8+PhP/v8Az/4Ued8UP+fHwn/3/n/woA7OiuM874of8+PhP/v/AD/4Ued8UP8Anx8J/wDf+f8AwoA7OiuM874of8+PhP8A7/z/AOFHnfFD/nx8J/8Af+f/AAoA7OiuM874of8APj4T/wC/8/8AhR53xQ/58fCf/f8An/woA7OiuM874of8+PhP/v8Az/4Ued8UP+fHwn/3/n/woA7Oub+Kf/JMfFX/AGBbz/0S9UPO+KH/AD4+E/8Av/P/AIVn+JrH4na34b1TRZLbwrCt/ZzWpkE05KCRCucY7ZzQBNDcaVB4J8IDVNKvdQElrapCIFLKH8tSNwBAI4zzkcVn+IP+FT3OlyxXl9Y2ELMg3oxj5VvMG0EYPKZJAPTmp9P0z4i2+jaXps2n+E7gadHEsTtPOPmjXaG6Vnf8IZ4pzEw0HwoGgbdAwvLnMHBBVOPlUhmGBxyaEBt2Oo/D/TESFb5XSFo4mmnkkcNKjgKWzwz7sfNjOe9It78OV1y4kfULX7UZQCj7lSNw2DjgDls5yTk8e1Zt54Z8YXVq9tLoXhMRuHDbLu5UkO25hkDuabP4V8VzoUm8N+DXUkEq1xcEEiTzB2/v80AdV4dtfB2t2EN5opgvraAmNHSV2Cj+5yfuj+6eB2Fap0HRT5udMtf3wCyfIPnAGAD9BXJaRZ/ETSbNbSy07wssS9A11cMfzIq553xQ/wCfHwn/AN/5/wDCm/IXqbo8N6GBKo02Hy5VCyRc+W2AFGU+7nAAzjOBTrfw9otu7NDYRoGKsUBOzIAAO3OM4AGcZwBWB53xQ/58fCf/AH/n/wAKPO+KH/Pj4T/7/wA/+FIZ11pbwWlutvbRJFEmdqKMAZOf5mpa4zzvih/z4+E/+/8AP/hR53xQ/wCfHwn/AN/5/wDCgDs6K4zzvih/z4+E/wDv/P8A4Ued8UP+fHwn/wB/5/8ACgDs6K4zzvih/wA+PhP/AL/z/wCFHnfFD/nx8J/9/wCf/CgDs6K4zzvih/z4+E/+/wDP/hR53xQ/58fCf/f+f/CgDs689+F9vDdz+PLa4UtFJ4luAwDFT/q4u45H4Vf874of8+PhP/v/AD/4Vh+FdE+Jmg3GtTRw+Fpv7U1KS/YNLOPLLqo29Ofu9fegDtB4S8NgR7dIt1MZUhgCCdo4yc5b8c1S8NeA/D+gW6w2Ud0ypIHjMlw2Y8DGF24wD3HfvmqnnfFD/nx8J/8Af+f/AAo874of8+PhP/v/AD/4UAbr+HdJN9Y3cdsIXshtiEeFG3sD6gdQK1q4zzvih/z4+E/+/wDP/hR53xQ/58fCf/f+f/CgDs6K4zzvih/z4+E/+/8AP/hR53xQ/wCfHwn/AN/5/wDCgDs6K4zzvih/z4+E/wDv/P8A4Ued8UP+fHwn/wB/5/8ACgDs6K4zzvih/wA+PhP/AL/z/wCFHnfFD/nx8J/9/wCf/CgDs6K4zzvih/z4+E/+/wDP/hR53xQ/58fCf/f+f/CgDs6K4zzvih/z4+E/+/8AP/hR53xQ/wCfHwn/AN/5/wDCgDs686+F9ja6jD41tb2ESwnxXcttyRgqkJBBHIIIBrS874of8+PhP/v/AD/4Vh+E9E+Jnh9tYaOHwrN/aepy6g2ZZxsLqg2jjnGzr70AdqPCvh5ZVlj0uGJ1QRq0ZKEAAjjBGDhmGevJ9altfDmh2rWxttNhhFs26FUyFVvXb0z74zWD53xQ/wCfHwn/AN/5/wDCjzvih/z4+E/+/wDP/hQBsyeFfD0ryyTaXDK8pYs8hZmG4YIBJyox2GBWdF8P/DUWtT6pHbzK08flywCUiJhtC8jqTgDqevNV/O+KH/Pj4T/7/wA/+FHnfFD/AJ8fCf8A3/n/AMKANy98OaTdWMlo9uVDlWMoYmQMowG3Nk5A4ya07WGO2toreFdscSBEHoAMCuQ874of8+PhP/v/AD/4Ued8UP8Anx8J/wDf+f8AwoA7OiuM874of8+PhP8A7/z/AOFHnfFD/nx8J/8Af+f/AAoA7OiuM874of8APj4T/wC/8/8AhR53xQ/58fCf/f8An/woA7OiuM874of8+PhP/v8Az/4Ued8UP+fHwn/3/n/woA7OuF+A/wDyTlP+wvq3/pxuan874of8+PhP/v8Az/4VieCNF+Jnhjw+NIjh8K3Ci7urne0s4OZ7iSYjGOxkx+FAHp1FcZ53xQ/58fCf/f8An/wo874of8+PhP8A7/z/AOFAHZ0VxnnfFD/nx8J/9/5/8KPO+KH/AD4+E/8Av/P/AIUAdnRXGed8UP8Anx8J/wDf+f8Awo874of8+PhP/v8Az/4UAdnRXGed8UP+fHwn/wB/5/8ACjzvih/z4+E/+/8AP/hQB2dFcZ53xQ/58fCf/f8An/wo874of8+PhP8A7/z/AOFAHZ0VxnnfFD/nx8J/9/5/8KPO+KH/AD4+E/8Av/P/AIUAQ/tA/wDJC/HX/Yv3v/olq7eL/Vr9BXmnjvRviZ4q8Fa34Zlh8LW0eq2E1m0yzTExiRCpYDHOM16Yg2oF9BQAtFFFABRRRQAUUUUAFFFFABRRRQAUUUUAFFFFABRRRQAUUUUAFFFFABRRRQAUUUUAFFFFABRRRQAUUUUAFFFFABRRRQAUUUUAFFFFABRRRQAUUUUAFFFFABRRRQAUUUUAFFFFABRRRQAUUUUAFFFFABRRRQAUUUUAFFFFABRRRQAUUUUAFFFFABRRRQAUUUUAFFFFABRRRQAUUUUAFFFFABRRRQAUUUUAFFFFABRRRQAUUUUAFFFFABRRRQAUUUUAFFFFABRRRQAUUUUAFFFFAH//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GyAy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wBc1GHR9GvNUuVdobSFppAgyxVRk496888KfG/wd4g+GeqePY0v7Kx0sf6VbXMSi4XKhkAUEg7lZSuDzmu68YabNrHhXVNKt2RJru0khRn6AspAzXhOn/s/6vFrXhTzdWtU0WHTLCLxHYpkre3NnHsjYcfdIAB+lMD0TSvjD4bvvhJc/El7PU7TTrd5I3tZo1FyZEkMZjChiCxYYAzS2fxZ0/UfhrF450bw3r2qW5lkiubG3ij+1WjRlhJ5qs4A27eeT1FcL/wpbxZd+FdD8KXGu2tlp1v4hvNZv5rcbpHLTNJAqhhjjcSc8V0Xw++GXiTwlP4701tdj1PSPESNc2zzKElju5I2SUsFG3DfIePSk9n/AF2/4If1/X4EVt8ftIm8D2/jB/BviqDTLy6gtbBpIYQbuSVmVQn7zHBQg5I6ir3/AAvPw1FpurT32ka3Y3uj6ja6ffWE0KedFJcNtjbIYoy9ScMelc/ffBrWrz9n/wAH/Dq4urF7rR9Stri9bcwjkiSV2dVI5yVbHas/UfgbrttpfiLw3oV3pyaFfa5Y6tYecWM8PlyK0sbucs4wvykk46U/tW8/8v8Agh0/rzO21/42+FtC1HXNJ1Oy1SHVtLkgSHT/AClM+o+cwWNrcBvnBYgc4x3roPiP8QNL8C+H7HVNUsr2abULmK0tLOAJ5sk0hwqZZgi+5LAe9eZ+Ovg54s8T+M7vx7/a9ja+IdKntz4XiAJgiijYFxPxli/I46dq9C+K+hax4l8FxaZH4d8Pa60rL9tsNUkdYmGOdjqMqwbkGp+z5/p/X3D6mf4j+LMPh/T/AA/JqXg/xDHqOu3z2NrpwEBmEijOS3mbNpHQhjmn+IfixZaLDotrP4Y1+fxBrO82mhW8cUl3sQkGRiH8tU4zktXlk3wJ8aN4P8K2N1daZqz6Rrk2otpt3dzGCGB1IW3SX75C+prqtU+HXjS113wl448M2egWmt6HZTabNpElxI1rJbO5I2Skbg3OeQar+vw/zF/X4nZ6N8TbG98UaJ4ZvfD+uaRqur21xcJb30CoYVhbawbDHOeoK5BHesbxZ8dPC3hzTfEF9d6brE6aFq8WlXKQQozPLJH5gZBu5UL1zg8dKz/E3hL4mah4l8MfEK2g8ODxJpUNza3GmGeQW8kErAjbLjIcY54xWKfg34s1DQL241a90oa1q3i22129hi3G3hhiTZ5Sk8scdzwc0lr/AF5r9Lh/X4P9bHfj4t+FpJLP7J9qu4bzQLjXopolUp5EG0Oh5zvy2MeoOTWX4Y+N+g6t/YM2oeH/ABBoNj4hcR6XfX8CfZ7iRs7U3o7bWODgNjOK5Sy+BesaT8R/EupaVqtsPDeoaLqFrp9lIW3Wc93sLqP+me5N3tuPFReHfhP8RL7w/wCCvC3iq78P2mg+ErqG9UWLSST3s0O4xhiwARctzjNC6X/rV3/CwO+v9dF+p6Fd/FzwxbfFmD4cSR3v2+Xan2wRj7KkzIzrCz5yJCqNgYqp4q+NPhvw9D4rkudO1Wc+Gbm1trpIY0JledgqeXlhkZIznFeeX/wD8ZXnh+81R/Gir4rl1tddjjEQ+yrdI/yZbG/ATK+nPSr/AI3+C/ibxHY+Pozeacknia+065iUs2EEDKZAxHrg4xQul/62/wCCD62PS/AHxI0zxbr+q+Hf7L1TR9a0pI5Lqyv41DCNxlWDIzKQc+uay/EXxcs7HxNqfh/QfCfiPxTc6QAdTfS4IzHbMRnYWkddz452rk1F8KvhvdfD/wAd+JZNMa1PhjVhHcW8TMz3ME4ADqXbJaPuAScVjjwZ8SPB/jTxbqHgePw/qemeKLv7a6ajNJFJaTlQrH5Qd68ZA4ofT0/EO/8AWhZvP2hvANtB4Wuz/aT2XiNXMVyIBstdj7H84E5XDgg4BrS8U/Gfw3oEXiN5tP1S6bQdQtdPmSBEJmluEV4/LywBGGAycVx/hn4AtYHw9YaveWmqafb6TqNrqxKFTNPdyeYWQdlBJx34Fc/a/ALxxaeA/Emivr2n6jf3etWN5Yz3DMN8FqoSNZCBw21VHHpR/X4/5B1/rserWXxd0U3eq6brGja3oWrabpsmptYX0CrJPbp954mVij4PH3utZ1t8bdPb4e3vjy78IeI7LQ7azS7SaUQEzq0ioFULKTnLZ5xwDWVd/DTxv4s8Q6n4p8Y3ui2t9/YFzpGl2Gnb2iiMw+aSSRuWPAGAK5vS/gt4qj+Cus/D/wDsnw5p11eadDbjULe7mczyRzI2XVhhRgN074o6Pv8A8P8A8AFuv67f8E7gfHPQo7bXPt/hzxDY3+jaUurzWMsMZlltGIHmIVcocbgSCwOM1q3Xxg8I2/jfwt4T8y4kuvE1r9pspkVfKRSMqHOcgt0GAea57wT8Hj4X8W62loLN/C2v6Itnf2zs0k8c4XaxR2yfLZS3y5wDiuF0f9n7xpaeEruS41vS5fFen3NifDt5hiltDavlVbvlhwaOv9ef/ADp/Xl/wT1Sy+Mvhu71yx0uGw1Q/btcn0S2uPLTypJogd7g7s7OCM4z7VDr/wAbvDGjprglsNUmuNI1iPRvIjRN1zcuAVCEsFC8jlitc/YfB7WtK0b4Z21jd2Utz4XvJL7UXkZgLmZ0O8rx3c9+1U7D4Z+ND4e8YT634f8ACWtXvifWvt1xpN1PIbeOMIFG2QDIfjOcUn/X4f8ABHpb+vP/AIB7J4b1q41bQzqV3oWpaTMu7dZ3QRpfl9DGzKwPYgnNcDa/G/SV8RXug634V8S6DfW+lvqsUd9bxg3Fup2kqEdiDnjDYq78DPBfiXwN4BvNK1TUorq7luZriytvOeWGxRvuQK7fMyr6mua+E3gb4iaX44v/ABF46svDerXmqq0d3qS3MjSxwfw28URXasY5yO/U5qmtbLsJbHfeBPH1h4o8I3fiabT7zRrO0LGX7bt+4I1k8wFCQV2t69QRWF4Y+L0fiSa0uNJ8CeL59DvJhFb6x9kTyHBOBIF3+Z5ef4tuK67V/Cej3ng7VPDFnZ2+mWeoW8kLi0hWMKXXbuwABnp+VeGxfCP4lyXHg/S7qXQo4PDN5Bt1u1vbiOe5s4mYiFoB8mTkZPsKFbm+7/gg9jttX+PPh3StZ1q0u9A18WGialHpt/qaQxtbxSuQF4D7yCSOdtbHj74v+FvBnijRdA1OO+ml1TYxngjDRWiPIsaPMSRsUs6joetec+IPgHql7rXirxRaXNgviC48RQavo7yu7Q+WmN0UyfdIIzzjIOOas+KPgZ4j8aX3jPVNf8VCwuNdiS2tra0iV4khiG6JWLDPDgN8uOlLov66L9Q6v+uv+R6N8XvihoHwz0qzv9ZttQvTdyMsUFjEJJNqqXeQgkYVVBJNR+L/AIpaXoV94dsrHR9V8QXHiGJprBNOWM70VdxYl3UYxXCn4ReOPFGvafqfjLxTFZnTtBGlx/2egkMzyLtuHcOMYYZHrg1naT8Kfib4fh8ESafeaFqt14Re6t7Y3k0iLNbPkRbtoJDKuBj2o6/P8P6sw6f1uev/AA88d6N42gvxp8V5Z32m3Btr+wvYTFPbSYzhl9wQQQSD611VedfCHwLrHhzVvEfijxRqFpeeIPEV0s1yLNGWCBEUKkabuTgDknrXotN9BLqFFFFIYUUUUAFFFFABRRRQAUUUUAFFFFABRRRQAUUUUAFFFFABRRRQAUUUUAFFFFABRRRQAUUUUAFFFFABRRRQAUUUUAFFFFABRRRQAUUUUAFFFFABRRRQAUUUUAFFFFABRRRQAUUUUAFFFFABRRRQAUUUUAFFFFABRRRQAUUUUAFFFFABRXOfE+01S++HmvWeieadSmsZUtfLba3mFeMHsa5Txv4MuBZX+seHbrXH1TUTapb2z3B8izKY2uqfwYGc0Az06iuG8Waf4+u7Kwj8P61Lp8iSXD3Lv9nd5B5gMK8xldu3cOADjGSTzXH3PhX4sXmnajpV1qxjgukR7d7S4iQQyfay7liyFyfL2hdp28EEHNCGe00V5bpGlfGCHxLp/wBu8TQyaXDG6yE2kEnnHdLgzY2MODDjyx/C2QM5qh4qh+M9rcanc2WoNcQNcRJBHZx2/Mb3FuMxK6MyMsf2jcZCyjKkdOAR7DRXien+G/jVb3cV5J4iiSS5ltjetEkMzsEWQEbX2oFyU3bNpOOKp6l4L+MN3DDatrS+Vb2cog8u5RI/Na2dPn+XezeYykfNtAB4zQCPeKK8O8ax/GzR7a4udN1W6vo7i4ZY4bS1gle1j+0HZsHlZP7nAO8tznkVpWOlfGa7lmafxPPawT3EJjBtLRXit8sWwcN+927QwKlcg7TigD1+iuDXS/E+qXXg6x175xp1sl7q9zGQqTXiqFVRjAI3eYxGMcrXPXfhG/uPDfiK+vrXVJteS+uRa+XO4WZXdDE6qDghVCA/7hz0FAHrtFec+L9L+Id34BTTtI1GaPVHl8u6k86ASNCbcqfLYxlV/elTyC2A2DnFc7ZaH8a7Kzu7X+32dVjhitFgS12xoGi3MJJAWZ9omGGXBLKdwxin1Doe0UV5tpOn/FVLfxX9u1yOW5mtZV0QG3gEUM2z90wYfMcH7wdSPQ44rNvPDfxOi1i8hi1qe70q6txGXE0Ec5l2Eb5P3eAmT0jCtnBGKlvQaWp63RXh994N+Lq6UljF4ouroR2c9vFm4hQFmhIRpMRjcFfAB649TzTfG6/GzRxLNp+qXl9DdTttWztIJZLVftD7Aq+Vyph2Z3k/NnkU3oJanuVFeQ22kfGe5ku/O8Uy2sUt0rRAWtoGit8uQFba3z7TEGDLjIbacVd17Q/ifNqfh3VNN1W2inh0gW+rKGUebcFDlkBUrjzMHoOOhHQnUOh6jRXkcOm/G268qefW7axMbK3kRi3cS4+yqQ5MZ+U4u2+UgjcnPGBHNo3xuSSPZ4qVoXuIpJStvavIg3Tb0UFUUx7fIzk7vvYNAHsFFec6HpvxTt9O1n7fr1vd3txp7iwMscQjt7rnYQEQHb0J3bulY66X8aHa0U6yFgaY5EhtjIieahxOVjww8sSAeVg5K5Pel0H1PXqK8n8P6L8VtK+E/wDYs2ppN4ihkijguoZYiFgyM48xDuYL13k7j0YVBFpnxwmu1WbXLe1ia1t45mjFuwEoUebJHmPIJOeGBHpVW1sLoev0V4IrfHaTxDqejDUL2PybUraXn2K3NvKwjT5y5QDzNxbGPlzkEAAVo23hz40WusXV5aeIA7XMSl2u/IEZKoox5Sq22Tg4KtszyRzS6XH1se1UV4ld+HfjVf3diZ9cAtoJBPAsksCsjBZRi58uMeYctGQI9q4DbgTitDTdH+NPk2T3firMkUpkuEa2tUEv763ynyq2Y/LFzgjY2SuelCEeu0V5p4g0/wCLzeNw2i65pieHGuYywmiTzliZlMgHy/whCoz180k/dFUNJ0j4zyXkX27xJHBCshaXK27b2EUmAu2LIhMnlZB+fGeRR0uM9aorxDw/4b+NNprCXc/iGSO3ubqOS7Di2uJG2jBBGEVYyO0fzfWtk+HPifd/DjXtJ1fXzeaxd2sH2KdWiiMU3lL5wVo0UBfM3bcgnGOTQI9Worx618PfGGSVZpfEYtXlTa8im3aYIJXZFb92Y92woGKqASDiifSPjl/ZjyJ4mt/tc0YEqJDbsISD/wAsQUA3HP8AGxHHagD2GivOvC+lfEyHxB9o1zxD9r01opYzAYYI8fuYPLfCLuD+Z9oz85XlcCuR8N+GPjRoFjem11YXck9wdsd3fecygrP8wMm8KoZoDgYJ2kYx1APc6K8Rl8HfEk6vPPcXF3f6U93FcXlqdYkhuLv9yytHE6OFSISFXC4Q/KRyDite88J+Nv8AhDPDNjd3N1q0lk8p1K1h1eW3knVkcRjzwVZ9jFSckZxnnAo6XDqer0V49pvgn4o2jW1r/wAJaJUWyWaS4mupHxerEUC46mPeRIex24xzXafCXRvEOgeD00zxNem9vo7mdhMbuS4JjaQlMu/zHCkdadhXOtooopDCiiigAooooAKKKKACiiigAooooAKKKKACiiigAooooAKKKKACiiigAooooAKKKKACiiigAooooAKKKKACiiigAooooAKKKKACiiigAooooAKKKKACiiigAooooAKKKKACiiigAooooAKKKKACiiigAooooAyPGviC08K+EtU8SX0cstrptq9zKkQy7KoyQM96wv8AhMfEH/RPdc/7+w//ABVVv2if+SF+NP8AsD3H/oBrvaAOL/4THxB/0T3XP+/sP/xVH/CY+IP+ie65/wB/Yf8A4qu0ooA4v/hMfEH/AET3XP8Av7D/APFUf8Jj4g/6J7rn/f2H/wCKrtKKAOL/AOEx8Qf9E91z/v7D/wDFUf8ACY+IP+ie65/39h/+KrtKKAOL/wCEx8Qf9E91z/v7D/8AFVQ074kahqGpanp1r4E1yS50uZIbtPMiHlu8SyqPvc/I6n8a9Drgvh3/AMlK+Jv/AGF7L/022tAFn/hMfEH/AET3XP8Av7D/APFUf8Jj4g/6J7rn/f2H/wCKrtKKAOL/AOEx8Qf9E91z/v7D/wDFUf8ACY+IP+ie65/39h/+KrtKKAOL/wCEx8Qf9E91z/v7D/8AFUf8Jj4g/wCie65/39h/+KrtKKAOL/4THxB/0T3XP+/sP/xVH/CY+IP+ie65/wB/Yf8A4quzb7p+lfMOmyeO4PB+p+JL8ardvN4ka2gMms3juYheOn/HsAEjUKBgqTkdRQt7A9rntf8AwmPiD/onuuf9/Yf/AIqj/hMfEH/RPdc/7+w//FV5zB8SPiHa6ql9qVtHLpNxdaxbLbW2lSNNAtpKVikzu+cuO3yggVztn488a+LbfSzcrdNDa+J7Mw3MFu0JmgktJWZX2fKQr8HHQjBORQtbfL8QfX5/ge0f8Jj4g/6J7rn/AH9h/wDiqP8AhMfEH/RPdc/7+w//ABVePeH/ABh4803VNDuPtF19nn8PalPb6TLbSyC7u4rmTbHvJLbyoVuTnAwOop+lePPH3iTSdMkums7hn1ywRZLRZEktmkjnMiSopA2oypwx9d3aknf+vOwPT+vK569/wmPiD/onuuf9/Yf/AIqj/hMfEH/RPdc/7+w//FVwHgXxB4sv/wBnDxXeX+t3t54ksrPUEVhbtFcW8qrJsHqW4BBHtXI6T4z8W6RbHVfA8viPxJZweHGm1ddVS5nhgvcqFMZkAZmALFkQkYB6VVt/66N/oH9foe2/8Jj4g/6J7rn/AH9h/wDiqP8AhMfEH/RPdc/7+w//ABVeYn4oeNY7SeOO8tbrR/7Yt7MeKRpjrFFC8YaRjH0O1vk3fdHer3g/x78SNe1nSLSZLKyszp1ze3F1LpsoF2sVxIkTKCcxiRFVuhOG4FL+vwuH9foegf8ACY+IP+ie65/39h/+Ko/4THxB/wBE91z/AL+w/wDxVeNWfxF8eapH4V1C81yTT4o9fay1W4g08tZyAxIy7GX78eWIBIBByDyDXQTeP/iFB4dsdY1O6s9Ms9T1u6sZLo6W7LpcEMsqK7jd8xk2DBOFH40f1+X+Yf1+f+R6L/wmPiD/AKJ7rn/f2H/4qj/hMfEH/RPdc/7+w/8AxVeT33xY+Ia6Pp8t1BBo0j6ZcXVvPJpcsg1adLho4oUTrHvQK+OvzgjgVduPH3xZu9dWO2gsNNt21u00o282lySNGs9p5rylt4zscEDoOeSaLf187Bc9L/4THxB/0T3XP+/sP/xVH/CY+IP+ie65/wB/Yf8A4ql+DOv654j8DQ3/AIjhSLUkuJreUpCYhJscqHCnpkc12dNoDi/+Ex8Qf9E91z/v7D/8VR/wmPiD/onuuf8Af2H/AOKrtKKQHF/8Jj4g/wCie65/39h/+Ko/4THxB/0T3XP+/sP/AMVXaUUAcX/wmPiD/onuuf8Af2H/AOKqvqnj7VtM0y71K98A65Ha2kDzzP5kJ2oilmP3vQGu8rm/in/yTHxV/wBgW8/9EvQBk2PjvWb6xt7228Aa68FxEssbeZCMqwyD970NTf8ACY+IP+ie65/39h/+Kra8B/8AIj6D/wBg23/9FLW1QBxf/CY+IP8Aonuuf9/Yf/iqP+Ex8Qf9E91z/v7D/wDFV2lfOHxY1vUrX4n+MrZ9c8XWtxDpVu3h220s3LJJdFBwI4wUfLdQ/HrRcaVz1v8A4THxB/0T3XP+/sP/AMVR/wAJj4g/6J7rn/f2H/4qvOtL+KPjWPUrbwzrtgsWvNq9jazwpYyEC2kt0aWTeBsGJCwBzjjFeeWfjLx5/wAK+1nw3DfXd+39najPKi6dPHdac63Z8kmU/wCs3qxwB2HFJvUErn0R/wAJj4g/6J7rn/f2H/4qj/hMfEH/AET3XP8Av7D/APFV4zbfFj4h2nh6aG28jULKC7s7U662mSQJbh4C0qMr8ZRwqljwN2DzS33jn4hWOpXfihLNLy7Phi1yLVJJLNWa9kRpgvciPDH0+lU97f1tcS2v/W9j2X/hMfEH/RPdc/7+w/8AxVH/AAmPiD/onuuf9/Yf/iq5K28ReMNf/Z/8WanJf2Z1aG2u1sbzT0LGRFjyDgcCQ5YfLwOD1ri/DuqeNPCMTaZpERkuWtdEhW5uLeaSMNcy7ZXMe/GVDZOCOnNFtbf1qJvS57D/AMJj4g/6J7rn/f2H/wCKo/4THxB/0T3XP+/sP/xVeSeLfix8QND8LvE6mTXLa7v4o5I9JIgvRbthByx2l/7qgk9QRSWuseLpvHMrRR38f27xKioWEpjt0NnnIUEAqG7HIzUp32Kaseuf8Jj4g/6J7rn/AH9h/wDiqP8AhMfEH/RPdc/7+w//ABVeHaP8UviRY+B/C8H9oQz3dzDN9u1HUbNkEVyhwLWQtwG45PU5wK1dd8U+OYdQfUv7Qk0KBfE+nR38kcMs8Jiks4WfAbpGHLDgDPfnNVbUm565/wAJj4g/6J7rn/f2H/4qj/hMfEH/AET3XP8Av7D/APFV2UZ3Rq27dkDnGM06kM4v/hMfEH/RPdc/7+w//FVR0n4kahqst9HY+A9dlawumtLj54htlUAkfe54Yc16FXBfCP8A5CPjj/sZ7j/0XFQBZ/4THxB/0T3XP+/sP/xVH/CY+IP+ie65/wB/Yf8A4qu0ooA4v/hMfEH/AET3XP8Av7D/APFUf8Jj4g/6J7rn/f2H/wCKrtKKAOL/AOEx8Qf9E91z/v7D/wDFUf8ACY+IP+ie65/39h/+KrtKKAOL/wCEx8Qf9E91z/v7D/8AFUf8Jj4g/wCie65/39h/+KrtK+aNZPjoL8S/ET/2pd2tjqEsFgrazdphf3WFS2QBCvJ+YNmi+oHsf/CY+IP+ie65/wB/Yf8A4qj/AITHxB/0T3XP+/sP/wAVXnsXxA+Idv4kjkktoX0SPXjpRtE02Rpmh8kv52/dyQRgYABz1rkbj4jeNvFujapa7bxrWK5025tbiKzaCYbruNZImCkjgE5GSR3NNK7SE3pc9w/4THxB/wBE91z/AL+w/wDxVH/CY+IP+ie65/39h/8Aiq8osfEvjOz8YeHXOoXWn6VPrmsW01vJBJKtwySP5KlmJI3YAXsO1ZS/En4ieIfB2pT39taGRTbO1nbrLFc2UzSkNGyphtoAH3jnr2qYvmsU1Zntn/CY+IP+ie65/wB/Yf8A4qj/AITHxB/0T3XP+/sP/wAVXNfBvxHrgtvG/wDwlWsT38+katdbLd7Vo3igDMUwf4lZcbQK8+8JeOPiVouo6rrWuaX4iNv4h0u4vtLj1BUkgt7iJ2aKOJI3ZkVoXjyHCHcp4obt91/wuJK/32PZv+Ex8Qf9E91z/v7D/wDFUf8ACY+IP+ie65/39h/+KrxTxj4t+IWgeItI1+515I7y48Km5EY0eaS3muHkjZLUIpO1zyNxOetbenfEz4i6p4uvNJvtNsdMjWOVH02ZHScx/ZTIJY2HzMfM444wCOtDen3/AIDS1PUP+Ex8Qf8ARPdc/wC/sP8A8VR/wmPiD/onuuf9/Yf/AIqvAtX8c+OL3w3pWgvPcaTiLS5orUWFxLcX++5XzmExJ2BAoznsTmuuvPij49t7rxTZ20dtd3llcwJYmGweW1jje4SPDnKuJArElCO2QcCqtrYm56f/AMJj4g/6J7rn/f2H/wCKo/4THxB/0T3XP+/sP/xVec6V48+J1j4ihi1k2t/p8euXOlTLbaQ6SSRopKzj5z9ABwfWsbQPi58RtXtb2PT4IpDJc6etndXOmMPLWdysisiNjKY5G4lTwTQlcZ6//wAJj4g/6J7rn/f2H/4qj/hMfEH/AET3XP8Av7D/APFV5RD4i+IGk/E7xV4faa4Syu7grFq7WbSK1ythAVijQHEQZtx3cjJI6jn039n7V9U1r4VaRfa1qr6lqXl7LqSSAxOkg4ZGB5LA9TSjqrg9HYtf8Jj4g/6J7rn/AH9h/wDiqP8AhMfEH/RPdc/7+w//ABVdpRQBxf8AwmPiD/onuuf9/Yf/AIqj/hMfEH/RPdc/7+w//FV2lFAHF/8ACY+IP+ie65/39h/+Ko/4THxB/wBE91z/AL+w/wDxVdpRQBxf/CY+IP8Aonuuf9/Yf/iqo6F8SNR1zThqGm+A9dmtzNNDuLxD54pGicYLdnRh+FehVwvwH/5Jyn/YX1b/ANONzQBN/wAJj4g/6J7rn/f2H/4qj/hMfEH/AET3XP8Av7D/APFV2lFAHF/8Jj4g/wCie65/39h/+Ko/4THxB/0T3XP+/sP/AMVXaUUAcX/wmPiD/onuuf8Af2H/AOKo/wCEx8Qf9E91z/v7D/8AFV5B+0lq/jCz+IdxDoWr6rZpHoHn2cVvcXMYluRKPljWJSskhHAVwV9a6PXvir4m0/xHe6D/AGdLDeNe6YtjDJYSO5tpo0Nw7Mo25RiwzkYIxQtUNqzsd5/wmPiD/onuuf8Af2H/AOKo/wCEx8Qf9E91z/v7D/8AFV4YnibxtY2XjfT9BvtX8S6mlvJcx61bSXR8iMzNmJraVdsc6LwBHnIA4rt/hPqHnfFVLfwdr3iHXPCjaKJNTm1OaeZI73f8m1puQ5XO5V4HGQKI6ilp/X9dzvP+Ex8Qf9E91z/v7D/8VR/wmPiD/onuuf8Af2H/AOKrtKKAOL/4THxB/wBE91z/AL+w/wDxVH/CY+IP+ie65/39h/8Aiq7SigDz3X/iNqOg6Hfa3qngPXILGwt3ubmTfEdkaAsxxu5wAa9BU7lB9RXD/tA/8kL8df8AYv3v/olq7eL/AFa/QUAOooooA4L9on/khfjT/sD3H/oBrva4H9oo4+BXjU4Jxo1wcD/cNWP+Fgzf9CD42/8ABfH/APHKAO2orif+Fgzf9CB43/8ABdH/APHKP+Fgzf8AQgeN/wDwXR//ABygDtqK4n/hYM3/AEIHjf8A8F0f/wAco/4WDN/0IHjf/wAF0f8A8coA7aiuJ/4WDN/0IHjf/wAF0f8A8co/4WDN/wBCB43/APBdH/8AHKAO2rgvh3/yUr4m/wDYXsv/AE22tT/8LBm/6EDxv/4Lo/8A45XFeBPG0sHxA+IVx/whXi6X7RqloxjjsULxY0+3XDjzOCcZHXgigD2uiuJ/4WDN/wBCB43/APBdH/8AHKP+Fgzf9CB43/8ABdH/APHKAO2orif+Fgzf9CB43/8ABdH/APHKP+Fgzf8AQgeN/wDwXR//ABygDtqK4n/hYM3/AEIHjf8A8F0f/wAco/4WDN/0IHjf/wAF0f8A8coA7aiuJ/4WDN/0IHjf/wAF0f8A8co/4WDN/wBCB43/APBdH/8AHKAO2orif+Fgzf8AQgeN/wDwXR//AByj/hYM3/QgeN//AAXR/wDxygDtqK4n/hYM3/QgeN//AAXR/wDxymTfEVoYXml8B+NkjRSzMdOj4AGSf9ZQB3NFcBpnxPh1Owhv9P8ABHjS4tZ13RSrpyYYevMlWf8AhYM3/QgeN/8AwXR//HKAO2orif8AhYM3/QgeN/8AwXR//HKP+Fgzf9CB43/8F0f/AMcoA7aiuJ/4WDN/0IHjf/wXR/8Axyj/AIWDN/0IHjf/AMF0f/xygDtqK4n/AIWDN/0IHjf/AMF0f/xyj/hYM3/QgeN//BdH/wDHKAO2orif+Fgzf9CB43/8F0f/AMco/wCFgzf9CB43/wDBdH/8coA7aiuJ/wCFgzf9CB43/wDBdH/8co/4WDN/0IHjf/wXR/8AxygDtqK4n/hYM3/QgeN//BdH/wDHKP8AhYM3/QgeN/8AwXR//HKAO2rm/in/AMkx8Vf9gW8/9EvWb/wsGb/oQPG//guj/wDjlYHxH8dy3Hw78S258DeMYRJpF0nmS2CBEzCwyx8zgCgDu/Af/Ij6D/2Dbf8A9FLVzxFqlvofh/Udauwxt9PtZbqUKOdkaFjj3wDXA+DfHksPg/RYR4E8aSbNPgXemnxlWxGoyP3nSreseMY9W0i80q++HvjeS1vIHt50/s+MbkdSrD/WehNJ7DVr6keq/Fzw7pF1p9nqqzW9xMge+IUtDYAwmX95JjaTtUnA59quzfFXwTCjtPqFzFJEW+0QvZSrLbKvV5UK5jT/AGmAHvXHPY+Erlkm1T4VeNNSuhbi3kmnshmVRGY8somClthIzjODTnsfBckSxyfCHxlJgsWZrUlpN3UOxmy6/wCy2R7VWlydbI7Nvif4S84ww3F9PIZp4UEVjKwkeEkSbTtwQCCM5xkEVXsPix4QutNtLxpNRgNzZQ3iwyWEvmKkufLBAU/M2DtAzuwSMiufuZPC9x9j874TeMHWyuZLu3Q2I2xzOxd3A87GSzE/jUUMfhKHSm0uP4SeMltWijh2/ZPmCRkmMBvO3DbuOMHjOKQzqx8VPA5aIf2s4VwSzm2kCwsDINkh24jfMMo2tg5Q07w98T/Buvatb6Xp2oXDXNw22ISWcsasdm8Dcygcrkj1AOOhrjhaeDBJFJ/wp/xfmJCgH2IbWBLnLDzsMcyycnJ+c81fsr7w7ZXVvdWvwo8XxTWzo8LjT1yjJGY1I/e9kJH40AdlY+LLe61LxDELaQWOiFI5bpct5k20tJGqgZyo2fXeK5/UPjF4Ph0e4v7CW81B4IWmkt4rWRXRVYK2/cAEILAYbHJA71mWWoaRb+F7rw5J8N/HN3YXjSPdC4sUZp2c5YswkBJ6D6AVSsLbwZYaZc6bafB/xbDa3URhnjWxHzpkNgnzs9VB/CkPQ6qL4s+CJHtIRqUoublzGIHtZFeJwwTbICv7s7mC/NjkisyL41+EZH03/j7Md1byXFxMsLPHahIDMVLAEO20fdUk1j2lp4Ntbi0uLf4Q+MEntCzRS/Y8vlmDMWYzZbJAPzZ6Uy20/wAE206zW3wf8YwusJhXy7UqFQp5ZwBNgErxnr70xHW3nxa8EWlwtvNe3nnMqNsXT5mILIJFU4XhirA7etSy/FTwRGzrJqsgAgjuEb7LIRLHJ90xnb8/4ZxXK6dH4Q06FIbL4P8AiyCONlZVXT14KoI1P+t7KoH4VV0/S/Amn3BuLP4M+K4pCFXIsR0XG3/lt2wKFuHQ6K0+MfhmdZVNrqn2iHUl0+W3jtGkkiZ2ZUZwB8udjcHkY6V1vg3xDH4j0+6uFtntZrS8ls54mOSrofX3UqfxxXnU6eEZrm4uW+EXi8T3MwnmkSxCM8gcuGJEw5DMxz7mtPwr4ih8O6fLZ2fgPx3J51zJcyyS2EZZ3dskk+Z2GAPYChba/wBbf8EHvp/W/wDwD02uC+Ef/IR8cf8AYz3H/ouKp/8AhYM3/QgeN/8AwXR//HK4v4Y+NpbW+8YMPBXi+fzvEU8hEVih8vKR/K37zhuOnuKAPaqK4n/hYM3/AEIHjf8A8F0f/wAco/4WDN/0IHjf/wAF0f8A8coA7aiuJ/4WDN/0IHjf/wAF0f8A8co/4WDN/wBCB43/APBdH/8AHKAO2orif+Fgzf8AQgeN/wDwXR//AByj/hYM3/QgeN//AAXR/wDxygDtqK4n/hYM3/QgeN//AAXR/wDxyj/hYM3/AEIHjf8A8F0f/wAcoA7aiuJ/4WDN/wBCB43/APBdH/8AHKP+Fgzf9CB43/8ABdH/APHKAO2orif+Fgzf9CB43/8ABdH/APHKP+Fgzf8AQgeN/wDwXR//ABygDtqK4n/hYM3/AEIHjf8A8F0f/wAco/4WDN/0IHjf/wAF0f8A8coA7aiuJ/4WDN/0IHjf/wAF0f8A8cqnpvxTttSN0LHwV4zuDaXDW1wF05P3cqgEocydQGH50AehUVxP/CwZv+hA8b/+C6P/AOOUf8LBm/6EDxv/AOC6P/45QB21FcT/AMLBm/6EDxv/AOC6P/45R/wsGb/oQPG//guj/wDjlAHbUVxP/CwZv+hA8b/+C6P/AOOUf8LBm/6EDxv/AOC6P/45QB21FcT/AMLBm/6EDxv/AOC6P/45R/wsGb/oQPG//guj/wDjlAHbUVxP/CwZv+hA8b/+C6P/AOOUf8LBm/6EDxv/AOC6P/45QB21FcT/AMLBm/6EDxv/AOC6P/45R/wsGb/oQPG//guj/wDjlAHbVwvwH/5Jyn/YX1b/ANONzUn/AAsGb/oQPG//AILo/wD45Vb9n6Xz/hfbT+TLD5mp6o/lyrtdM6hcHaw7EdCPWgDW8G+PvDHiozx6bqMS3ME00UlrK6rMPKcozbc525HWr48WeF2sri9XxBphtrdxHNKLlNsbHoCc8Hg15PpnwFli1p57zXrUWYfUpYmtbERXJe8yCHkz86qDwO5+lVbX9n+SDwndaSbzSHvSLdIL3yJA6iEPscgHAcb8jgjqD1oDqeueIPGXhvRbC4urvVbVmhspL4QRyqZZYkQuSi5yeFOKTQfGnhjWtBOtWetWRtI41knZp1BgDDID8/KfrXnf/CnNYjutZ2+JbK7j1vShZX015p6vcK6wyRh4mBAQfvMkY7e9VtY+AVrdWN1b2OqwWPmWmnxIkVqFjaW1kVwzqPvBiuD35oD+vyPVx4n8OGG1mGuacY7sgW7faFxKScYXnnnjiq7eNPB6l93ifRwU27s3icbvu9+9cJ4R+Ddno+vaLrFy2ntJp0d3ugjgLRtLOxYyLvyVIzWNb/s86XFosFgbnT2li8PzaSZjYJlpJHZvP/3hnHrx1oYI9K8UePvDPh7UrDTLzUIpL++vIbSO2hdWlVpc7WZc5C8da2L7XNFsdRg0281Szt7y4/1MEkyq7/QHr0ryGH4GXUPii31FNesntI9VtNUYy2Ia6MkMKxmMS5yIzsBx74rX+KHwn1Pxp4yg1c+I47ewha2kS2NsC0bwuzHDDkht3c8Y4prp6/gLv6HV+JviN4R8PtareatbyGe+SxfyZVbyJGWQgyc/KP3TjJ7itWTxT4bjtbS6k17TVgvTi2kNym2Y5x8pzzzXm2pfBVJPDi2NjfadHfL4nk19p59PWRJixkKxSL/EB5nU+lc837OhEVk7azaXcnlXMV7bzW7LbkTSrIfKVTlMFQMd+tKPn/Wn+Y2ewP400CGLUJr68XT4rG7No73ZESySBQ2EJPzZBqPwn478NeJNI0jULPUIoTq8PnWdvO6pNIuSM7c57V51qvwPml1RtTsNZsvO/tWa9SC8shPAI5bYQMpQnllHIJ+lGg/BC60m98KSW2vQ2/8AYtmtpdXMFvtnu4xkmPklQuSMEDK44NC8/L8tQZ2X7QP/ACQvx1/2L97/AOiWrt4v9Wv0Fec/GPS4tH/Z68cWMNzd3KLoN82+6mMshzC5+8a9Gi/1a/QUAOooooA4L9on/khfjT/sD3H/AKAa72uC/aJ/5IX40/7A9x/6Aa72gAooooAKKKKACiiigArgvh3/AMlK+Jv/AGF7L/022td7XBfDv/kpXxN/7C9l/wCm21oAxfip4b8bar4ze58PJcCCTS4ILS6TUTAllcrPI0kjIOWzGVHAOcYqvqdl8apdbvY7PUkhtWkdRN/o+wxlovLaFSpYMF87dv7lcZ7ev0UA9TxO80z472+mSJba4tzJIyb3aK3MsaiS4BEYGxSSn2ZjuI/i57VN/YfxhjurqS11SK3WSWW4LokCm4cC3EaspDbQcTZwfxr2aigOp44IPjlHLe3Uc1tJLAgkW2meEQXTiaIiOIgbkUxecCX53FTzUdxp/wAdI727jj1yCVV0/bbSJbQeW8xiblixBVg+0/cIIHUA1W1LxF8WZNX19xYarpuk3sciaPP/AGas5tGjdNrMkavKPMTzMl1IUhSAeRVKTxF8Vbm0jkFr4q069FjbNpdr/Z0U8d3OSPNF3J5I8sZ/65YUk4yKI9AfX+ux0GpWfxettYvYLO8ub/SVlt/Lm3W0Vy8YYeYI85Ukrk7mCegHeqWmeG/i7pjXqWGsukF9qN1OUleCQ2yPdyOpQleSY2Xg5APAArodUXxFrnxE1fQovEV7oUcFhbTWzW6Kwdd4MjYPGc5XPp2Nbfwn1DUdS8OXkuoTy3HlavfwW80n3ngjuZFiPv8AIBz360Lv/XYGeZXemfFK18QX+n6QtyzKHeS5WJFMlu91cECOV18vzShjJHbJzip/D+h/G7S4raxTUkjtobNtg2wzBpC7k+Y7MCGyVIIVlxxxXulFHSwdbnhXiTw/8ar/AExNIl1KS7tmuQxmjlt4pGANo48w7R8gIuhhMH7ueK9k1pWXw1eq33hZyA/XYa0ao+If+QBqP/XrL/6AadxWOf8Agz/yS7QP+vX/ANmNddXI/Bn/AJJdoH/Xr/7Ma66kMKoeI4bu50C/t7Bit1JbusJDbSHI457c1fopNXVhp2dzwjRfD3xd0vTYmsftdnbtBbQ3Nn/aMdxctMkeJJ0aTKIrN1XOSBngnFaTaR8cZpFlm8RRwt5YDx26W/lllt7bkbk3fNN9pz7BcYr2WvN/G8HjaPxw0mj+ItbtdIOlTT+XHYQTwR3K4VF4hMpzy20NnPTjim2JI5ttK+Nd7PcnUru1fbcpJBEsUIhACnBR927IJGQVHPQms3xZefGrQYLaOS61O/S6nieSawsI7iWEYk81AqIAB/qtu7AJzz1qG38RfFafTI1vE8XWMsVj/oUsGlxznUL0SEHzs26mKErsIBSM4Z+TtBrQ8R678U9QjfXPCaTPNDeQ6abNYg0LFLWWS5mwQRjzTEqnI+ZNuQGNHQCC/wBE+NWqWhkv7+4dob2K4hjtlt4G2AdUYsfmwcFXUDPfjNaL2vx58rH2y2N4NPfDqYPs5k+zy4BG3d5nneSc/cwG7cGjrPiD4p21/OukR+I9Sil0+EoZNKWFrJg6+czI0IEsm0uUCOeVAKEHNara140tvhx44vjd63Lb2sGdJvtSsltrwLsPmuUVE4Tqp2DOO9Gy/r0He7X9eZm+M/D3xov9Ju9Fi1SW8tJvNVJklt4Zm3D5fMO0AIOnyYatS20741T399Fda0La3k1BVjaGC3xHbeactGxLEny8DDIDn1PNat0viDRfGfhnZ4kv9Ug1nU5Wa1lVQkVv9mY7cjqFIDAnuMV6ZR0/ryEZHgtdbXwjpK+JGRtaFnEL9kxtM20byMcdc9OK16KKGAVzfxT/AOSY+Kv+wLef+iXrpK5v4p/8kx8Vf9gW8/8ARL0AWvAf/Ij6D/2Dbf8A9FLW1WL4D/5EfQf+wbb/APopa2qACiiigAooqrq0M9xplxDbXc9pM8ZCTwBDIh7FQ6sufqCKGwRaorwqLUPitpdn4cuJrzxHrV1PLci9sX0+GJv9Yyws0iW/lqgVQSpKE78hjwBHa+K/iFYQyzXr6/PNcWU0FxDe6YkENrfvOkduLdhGpdArSMfmfhAcjNAHvNFeGy3fxZ0/X9R0iS91VNHgtmSx1KPTRds9z5QI3gIXMWS5BAJyFHT5WoS+I/irPo8bSQeLNPuU02Q2Ai02O4N9fBgFFwTAPLiPYFYzjJJ4o6h0PoGivNdd/wCEm1nx2nh2PXrzQg+gLcJLboGHnCaPecHgnGV69Dmtj4W3+pXsOvx31zNdw2utXVvazy/eaNZCNv0U8D6ULX+vOwPT+vmdlRRRQAUUUUAFcF8I/wDkI+OP+xnuP/RcVd7XBfCP/kI+OP8AsZ7j/wBFxUAd7RRRQAUUUUAFFZniye5tfC+qXNmSLmKzleIgZIYISCK8esde+Ismo6X/AGfca9dwzWGlyQKdORrKferG7aacx7kYDBHzjBwMGgD3SivnLSvFHxdm1yxksW1e60UOVDrp4mWZfPuFZifKySoEZwZU4UYDFsVpWOv/ABMa3gtdXfxbb2KXVwtzq1jpKSTzkKTCI4Wtw0ceeDuRuQBvOTR0uHWx73RXlBvvG15a+A9N1i+udGv9ThuUv5oY1DCcW0hjDL0GMB8ccritrwJNrVr461rQL3VrrVrWxsrTdcTqARMU5wBwNw+YinbWwdLne0UUUgCiiigArg/g9/rPGn/Y03X/AKLhrvK4P4Pf6zxp/wBjTdf+i4aAO8ooooAKKK5n4q3PiC0+HeuXPhVZ21uO1ZrIQRCSTzOMbVKsCfbafoaAOmorxPTPG3xQ0vw3bC/8L6lq15K10qTNp8hZisw8reERNqmMn5mRM7c4FVX174mpeX9ncN4lbTxq6CbVLTSxvitG835YIHt9xZcRhmxKCCCDycAHu1FeRvqvxCHw70ae7OtRSy6u8V9d2+nI+oJYfvNknk+WQHJEYP7s4BztHbN0/Vvi+kOmRmPUbmLVne1juJrCNJbFUmQrcTKEAUtD5wwRjcqcDJo62Doe3UV5x8Kb/wAXXPivxPa67Jq9xpULQ/2dPfWgiyfmEgB8mIn+E42sB2Y5r0egAooooAK4X4D/APJOU/7C+rf+nG5ruq4X4D/8k5T/ALC+rf8ApxuaAO6ooooAK5T4reKrrwb4T/tiy0+K/uXvbW0jglmMSlppkiBLAHGN+eh6Vrw+IdGm1650OO/ibULWBbiaLP3I2OAxPTqKt3i2NxAi3a200RZWQShWUsDkEZ7gjI+lAHg+qfGjxbb2N4mp+H9Os0S41HTDcWN8zyrc20TvvUPHgIdvGcn+VVtM+JHiAeJo47jUL6W1m1PRoUiDplVntInkB+TkFmJOMdeMV7VpNx4T16W+t7GHTrt7O8lhuk8hcpPyJMgjknkE960F0/RVJmWx08GJ1YuIk+RkGFOccEAAD0oWm/kD/wA/6+R4fp3x/wBZuPDV/wCJJfCEKaYkKzwSfaseWDKUKS553AAEkDAOR2zXpngbx9ZeJn8WTIbYWGgai1oLqGcSJMiwRyM+RxxvIwM/drUtrDwYdW1DT7aw0L+0LmES38McEXmTRsThpABllJz161Nd6F4bn8OXektY2cOlXSbLiO2/cI64AxmPB6ADg9Bil0H1Oc+Ct5q+uaFqHi3Vbq5ePW76SfTraRzstrRcRxBR23BTJ77672ua8HeJfCWoWtnpnhy+geCK2P2eKMEBYonMJxnsGQr+FdCZ4QnmGaMJnG7cMZ9Kp+RKJKKRWDAMpBB6EUtIZw37QP8AyQvx1/2L97/6Jau3i/1a/QVxH7QP/JC/HX/Yv3v/AKJau3i/1a/QUAOooooA4L9on/khfjT/ALA9x/6Aa72uC/aK/wCSFeNcHB/sa459PkNY/iQeIdC1vTNJufiN4wmm1Istu8GkacyZHUMTCMYHP0oA9VorxGXxQkej32q/8Lg8TtBZal/ZsgXRbEu0x6bV+z5ZSOQw4xk1twf2pPYa1fQ/FzxDJb6KxW7ddL08jiFJsr/o/wAw2SKc+9AHqdFeEW/jWCQ2ayfF/wATQm9tkubbdpWmsJEdwqgMkLLuJOduc4Vjjg16CnhTxcyBl+Kmv4IyP+Jbp/8A8j0WA7aiuK/4RLxf/wBFU1//AMFun/8AyPR/wiXi/wD6Kpr/AP4LdP8A/kegDta4L4d/8lK+Jv8A2F7L/wBNtrVj/hEvF/8A0VTX/wDwW6f/API9cF4V0XXrPxl8Sbif4mazZpZ6lam5uBYWJMv/ABL7c7mBgIBAIXCgDAHU5NAHuVFeU2raxLErT/FTxJZyuzLHBPpumea+1QxO1YTtwGGd2CM8gVFLe3Ea2rN8ZtaIuZY4gRp+m4UurMCW8jBHykZUnnAoA9borzb7FrLaZc6lH8XdfltrYEyOul2GOBzjNv8ANj278VBqKanp8aNefF7xFGZEjkRRo9kzMrsqrgC2OeXXIGSM0AeoUV5S8t9C0ouvjFrdsI3KEyWGmnJCljwsBIwqsxyBgAk9K6BPCni11DL8VdeKkZBGnafyP/AegDtNieZ5mxd+Nu7HOPTNKiLGgVFVVHQAYAri/wDhEvF//RVNf/8ABbp//wAj0f8ACJeL/wDoqmv/APgt0/8A+R6AO1oriv8AhEvF/wD0VTX/APwW6f8A/I9H/CJeL/8Aoqmv/wDgt0//AOR6AO1qj4h/5AGo/wDXrL/6Aa5j/hEvF/8A0VTX/wDwW6f/API9U9c8KeLU0W+ZvijrzqLaQlTp2n4b5Tx/qKANP4M/8ku0D/r1/wDZjXXV4r4C0rxDY/CrRdSPxJ163haKOOO3h0+wb53k2KqloM8sw6mu0Xwn4vIBPxT18H0/s3T+P/JegDtqK4r/AIRLxf8A9FU1/wD8Fun/APyPR/wiXi//AKKpr/8A4LdP/wDkegDtaK4r/hEvF/8A0VTX/wDwW6f/API9H/CJeL/+iqa//wCC3T//AJHoA7WgcdK4r/hEvF//AEVTX/8AwW6f/wDI9H/CJeL/APoqmv8A/gt0/wD+R6AO1pGVWUqyhlIwQRkEVxf/AAiXi/8A6Kpr/wD4LdP/APkej/hEvF//AEVTX/8AwW6f/wDI9AHZ+XHuVvLXK8KcdPpTq4r/AIRLxf8A9FU1/wD8Fun/APyPR/wiXi//AKKpr/8A4LdP/wDkegDtaK4r/hEvF/8A0VTX/wDwW6f/API9H/CJeL/+iqa//wCC3T//AJHoA7Wub+Kf/JMfFX/YFvP/AES9Z3/CJeL/APoqmv8A/gt0/wD+R6wPiR4W8VQ/DvxLLN8TNcuYk0i7Z4W0+wVZAIWypKwAgHpwQfegDuvAf/Ij6D/2Dbf/ANFLW1Xj+l6f4p0vwh4bcfEDxTIl5aW8cSWunaYVjYxqQvzxA49+enNan2fVQzq/xg19HjkSOVW0mxBjZ/u7v9G4BwcMeD60AemUV5fbpqkml2GoyfGDXbaG/UNAJtN08MR6nEBwPc8e9DLqH9k3eqQ/GPXLi2tFDSmLS7BjgjK7R9n+bPbHWi4HqFFeXGPWIAq6l8WvEGlzkfNDdadpoZOeAxWAqCewzk9qaslwyMw+Nmr4U7TnTbAEnngD7Nkng8D60Aep0V5lZw395GJLf406s6nJH/Ev08ZACknm36fOnP8AtCoDJd7lEfxo1eQGTyywsNOABw/PMA3DMbj5c8gjsaAPVKK8uvl1KxhWW5+L3iNFdFdB/YtnuYFgowPs2SckcDnHPSn2kGqXF6tkvxh1tblpDGsZ07Ts7gM4OIDtJ7A4PtQB6aUQuHKqWAwGxyBSIiRjaiKoznAGOa4z/hEvF/8A0VTX/wDwW6f/API9H/CJeL/+iqa//wCC3T//AJHoA7WiuK/4RLxf/wBFU1//AMFun/8AyPR/wiXi/wD6Kpr/AP4LdP8A/kegDtaK4r/hEvF//RVNf/8ABbp//wAj0f8ACJeL/wDoqmv/APgt0/8A+R6AO1rgvhH/AMhHxx/2M9x/6Liqx/wiXi//AKKpr/8A4LdP/wDkeuB8C6Rr1knji+k+JOuWcNp4guBMYtOsXaZgkfzYMB+Y5AwuB0wKAPc6K8ntZtTkmktbz4s+I9OvI2VZLa60vThIoYZVjtgI2kc5zx3xTbO8vLq/t7OP4veJEa4iEkTy6PYorZfYB81uDkscDjntQB61RXl8yalHAszfGHX9rOY1B0mxU7wcbDm2GGyMAHBNOeHUoltPtPxk1m2e7hSaJJdO08Ha4+XP+j4GcED1IOM0AenHkYPIpFRFTYqqq/3QOK8zWHUG09dQHxn1g2zzLCr/ANm2HMjDKqB9nzkjBHHIOelNjS+kfy4/jRrLybiNi6ZYFsDq2Ps+do/vdPegD05FVFCooVR0AGAKWvL4BezzJDD8adYkkkB2KumWBL/e6f6PyTsfA77WxnBqFZr5pZET4xa+RGiSSO2lWCIiuSASzW4A6HIzn2oA9VZFYqWVWKnKkjofakVEVmZUUM33iByfrXAaVoviDVIGn0/4ua5PGrFGI03TwQw7EG3zVz/hEvF//RVNf/8ABbp//wAj0AdrRXFf8Il4v/6Kpr//AILdP/8Akej/AIRLxf8A9FU1/wD8Fun/APyPQB2tFcV/wiXi/wD6Kpr/AP4LdP8A/kej/hEvF/8A0VTX/wDwW6f/API9AHa1wfwe/wBZ40/7Gm6/9Fw1P/wiXi7/AKKpr/8A4LdP/wDkeuD+H2i+ILWy8bX7fEjW7SGz1+7acxafYsZSsURL4MB+YjjAwOBxQB7jRXCWfhnxdc2kVwPih4ijEiBwr6bp2QD6/uKm/wCES8X/APRVNf8A/Bbp/wD8j0AdrRXFf8Il4v8A+iqa/wD+C3T/AP5Ho/4RLxf/ANFU1/8A8Fun/wDyPQB2tFcV/wAIl4v/AOiqa/8A+C3T/wD5Ho/4RLxf/wBFU1//AMFun/8AyPQB2tFcV/wiXi//AKKpr/8A4LdP/wDkej/hEvF//RVNf/8ABbp//wAj0AdrRXFf8Il4v/6Kpr//AILdP/8Akej/AIRLxf8A9FU1/wD8Fun/APyPQB2tFcV/wiXi/wD6Kpr/AP4LdP8A/kej/hEvF/8A0VTX/wDwW6f/API9AHa1wvwH/wCScp/2F9W/9ONzUv8AwiXi7/oqmv8A/gt0/wD+R68/+Gem67YfDVdQf4k67ZwnV9Sijt7fTbGQySfb7hcKGgJLMQWxnAycYA4APday/F+n3mreFNW0vT7w2V5eWU0EFwM5idkKq3HPBINeb293qkjTxTfFLxTbXMDCOS3l0jTvMDlgNg2wEMfmU/KTwc+ta+h6T4k1iK5ktPil4mUW1w1vIJtIsIzvUAnANvnHI5pNcyGnZnmWkfB3xxp9rqc9rYeH7WW7s7O1ktvtcswn8qUNLIWY8M45HbPUVyvi7wH4+0S00LQL6zv9Zt7azujItm8jiUvPGyQxOT+7k2hgGPABNfQ//CJeL/8Aoqmv/wDgt0//AOR6P+ES8X/9FU1//wAFun//ACPTEeWWvwd8Xf8ACczaxZPZaNHcazNqQ1CK7kNzHC6nFu0f3T15NVdH+Cvi628G6jpt5LNLqEsNtFvi1dhHcyRPkzFSDye4b7w4Neu/8Il4v/6Kpr//AILdP/8Akej/AIRLxf8A9FU1/wD8Fun/APyPQB5ld/B/xjJfX17DcaVa6lqfhSDS5NQtZZIza3UeclFzyrLhc54xUMfwf8WL4as7dY4ZBHqy3d3o9xqb/ZrhBCseQy8rgjdt7nJ616n/AMIl4v8A+iqa/wD+C3T/AP5Ho/4RLxf/ANFU1/8A8Fun/wDyPR/X43D+vwseU6f8FfG1r4POiJqtrBnSWs/LhupQiyNqJuCQev8Aqjt3daxPip8PfFfh93stEtribRLzUri5ihgMs6QIbVY9pBOQ7PuKnkA817j/AMIl4v8A+iqa/wD+C3T/AP5Ho/4RLxf/ANFU1/8A8Fun/wDyPQ9RrQ1fhxC9t4D0W3k0250147NFa1uZfMliIHRm7nv+NdBXFf8ACJeL/wDoqmv/APgt0/8A+R6P+ES8X/8ARVNf/wDBbp//AMj027u5KVlYj/aB/wCSF+Ov+xfvf/RLV28X+rX6CvG/jh4Y8UW3wb8ZXFz8SNbvYY9Du2kt5LCxVZVETZQlYAwBHGQQfQ17JF/q1+gpDHUUUUAcF+0T/wAkL8af9ge4/wDQDWl41vfCMGraYniBi1+iyyWiR+YXRCuJHITouP4jwKzf2iiB8CvGpPAGjXBP/fBqj4i1b4b6xrltrJ8bRWN9BC1uZLS8VfNiY5KMCCCMk+/NAFCDw18DvtOnRx6TpBN3awxW0JDmKZH8xI3ZCdrSHZIPMYF+PvVb8Pf8Kts9R1Tw7prXcEt7KNMvbSW4u/LeQQBQm122hvJiX5lwdqjmsKPRvhGmwr45mWSB4TaSDUV3WqxPIyJH8v3QZn654I54rS1T/hVl+08x8ai3u5r+PUDdQ3yiRZ0gEG4ZBAyg5GOpzR0DqPk034N3+jhbho7y0tDaRq895cSNF5byeQAzOWGGSQDB6Ag8HFd54S8VeH/E8M7aDqCXS2zBJQFIKZzjIPY4OPpXmK6R8HUki8vxgEt1SNZbYagPLnZPM2u/GS2ZnPBHOPStzwPf/Cnwat3HoXiWxhiuyjSxtdBl3ru+YDsTu5+gp9xdj02iuW/4WJ4G/wChq0v/AL/ij/hYngb/AKGrS/8Av+KQzqa888EWtvfeP/ilaXcKzQTarZpIjDhgdNteK2v+FieBv+hq0v8A7/iuZ+Gmq2upeLfihqmjXUV5E2p2phkiO5WZdNthgevIxSk7JjW519h4N8P2cxnjtriWYo6GSe7llfayKhGWYn7qKPwz1JNU4vhx4LigNumhw+T5qShPMfAdAQrDnORkn689ea5eXx94qn0+0j0rRRcXTaWk1xLNazR+XcYTeNuOVyWHBzx3q4PGPihtUurK102C5lXymjDK6qI3SVvMIxuwTGAMjvVdWLodQngzw2v2xm00SveLtmklkd5D8u3IcncCRwWByeMngVVHw98KfbPth0+d7nyUhE0l5M7hVYMoDMxPBVSPpXQaTcTXWl2tzcw+RNLCjyRf3GIBI/A1apAcqngPQDf3lzcW7TR3IIERkcBC0TxOc7skskjD27c811EaLHGsaDCqAAPQCnUUAFFFFABRRRQAVR8Q/wDIA1H/AK9Zf/QDV6qPiH/kAaj/ANesv/oBoA5H4VabBf8Aw58JXE7yf6FH5yRgja7YdRuGOcbsj3APau8ry74TeOvB1l8OdEtbrxJpsM8dvtdGmAKnceDXUf8ACxPA3/Q1aX/3/FAHU0Vy3/CxPA3/AENWl/8Af8Uf8LE8Df8AQ1aX/wB/xQB1NFct/wALE8Df9DVpf/f8Uf8ACxPA3/Q1aX/3/FAHU0Vy3/CxPA3/AENWl/8Af8Uf8LE8Df8AQ1aX/wB/xQB1NFct/wALE8Df9DVpf/f8Uf8ACxPA3/Q1aX/3/FAHU0Vy3/CxPA3/AENWl/8Af8Uf8LE8Df8AQ1aX/wB/xQB1NFct/wALE8Df9DVpf/f8Uf8ACxPA3/Q1aX/3/FAHU1zfxT/5Jj4q/wCwLef+iXqL/hYngb/oatL/AO/4rn/iV4+8F3Pw58TW9v4m0ySWTSLtERZhlmML4AoA1tKvdJtPBPhL+1YbmQm1tTbeVBJJiURLj7g9zwaojwZ8MkMkxhtAVuklkLXr8SgHbnLdRub+tVfDfjDwFceDvDcV54n09JLO1tZQouACHWIDB/M8VkXNl8H7hbZZ/FUEi2pPkA3wARCrKU46qQ7dc0L+vwB/1+J2N1pfgRzp9tMtoRpOFtiZiRDzjaWJ5Oex5qePTvBP2K40OOSzEU0S2skIu23bUXCqDuyCAOoOa5S8k+E1xZtbf8JRaQqWdg0V4FZWdw5YEDIOQMHqKjuk+EFyHEviSzO9gzEXgBJE3m9cf3qLIDr4vCnhTV4vtH73UY2cM7Pfyyh3U/KzfNyw7Ht0q9L4S8PSzxTyaeDJFIZUPmvwxzk9fc1zvhbxL8N/DmmDT9P8Uaf5e7cWkuQzMfUnvxWr/wALE8Df9DVpf/f8UadBepYuPBXhuYRhrGRPLAAMdzKh2gKNpIbOPkTjvtpkvgXwrJFHG2lDbEwaP9/J8pBkII+bqDLIfx9hiL/hYngb/oatL/7/AIo/4WJ4G/6GrS/+/wCKVkO4+fwH4Zn1D+0J7Kaa88lYfPkupWfapyOS3UHvU1n4M8N2mtjWrfTVW/DFjMXZmYkYycmq3/CxPA3/AENWl/8Af8Uf8LE8Df8AQ1aX/wB/xTCx1NFct/wsTwN/0NWl/wDf8Uf8LE8Df9DVpf8A3/FAHU0Vy3/CxPA3/Q1aX/3/ABR/wsTwN/0NWl/9/wAUAdTRXLf8LE8Df9DVpf8A3/FH/CxPA3/Q1aX/AN/xQB1NedfDWxtdSPj+xvYvNt5/Elyki7ipIMcXQjBB9xyK3P8AhYngb/oatL/7/iuJ+Fvjnwfa6h4zNx4k02MTeI55I90w+ZSkYBHtwaAO/h8G+HozM7Wcs0s6bJZZrmSSR16YLFs4A6enakfwX4beIRyWDOo27c3EnyhZBIoHzcAMAar/APCxPA3/AENWl/8Af8Uf8LE8Df8AQ1aX/wB/xQBXg+GPgiF7R49FANo2+H/SJMK24tnG71JNaV14N8N3OoW1/NpqNcW1strE+9siJc7V69snnrVX/hYngb/oatL/AO/4o/4WJ4G/6GrS/wDv+KANGPwzoccaxrYgItwlyB5jn96kYjVuvZABjp+NUrPwJ4Ys2VrPT2tmVpCGhndGxJguuQclSQOPao/+FieBv+hq0v8A7/ij/hYngb/oatL/AO/4oeu4LQluvAvha4uzdS6WpmNsLYuJGBMY3YHX/bb86jg+H/hOGwNhHpWLRohE8PnyFGUHIyN3OMn8zSf8LE8Df9DVpf8A3/FH/CxPA3/Q1aX/AN/xQBs+H9F03QdPFhpVstvbhiwQEnk/WtCuW/4WJ4G/6GrS/wDv+KP+FieBv+hq0v8A7/igDqaK5b/hYngb/oatL/7/AIo/4WJ4G/6GrS/+/wCKAOporlv+FieBv+hq0v8A7/ij/hYngb/oatL/AO/4oA6mvNvhvpsGrW/jOzumlEP/AAl08jBGxu2LAwB9sgZHeug/4WJ4G/6GnS/+/wCK4n4UeOvB9q/i83HiTToxN4luZI90wG5DHFhh7cGgD18cDA4FFct/wsTwN/0NWl/9/wAUf8LE8Df9DVpf/f8AFAHU0Vy3/CxPA3/Q1aX/AN/xR/wsTwN/0NWl/wDf8UAdTRXLf8LE8Df9DVpf/f8AFH/CxPA3/Q1aX/3/ABQB1NFct/wsTwN/0NWl/wDf8Uf8LE8Df9DVpf8A3/FAHU0Vy3/CxPA3/Q1aX/3/ABR/wsTwN/0NWl/9/wAUAdTRXLf8LE8Df9DVpf8A3/FH/CxPA3/Q1aX/AN/xQB1NeQeDre1uPg3bi5vIrNk8Qam8MjRSSP5g1G6wIxG6Pv5OMH14rtv+FieBv+hq0v8A7/iuW+Eljpuu/CSzlmu2jhTWtSu7W6hkClG/tC52upPHRj17GgBljp+nqllqkXiLQBNp63DwmXTbjzkZsmUsrXO4v8h5YFhggYrpvBbWOi2D2761ZXUczrOqxRyq6eYNxZ/MlkbBGD2A/Gs3/hX3h2XVLi7uNWmmiu0SJ1M67ppR5uWZscnbNgAYxgUr+AvApknhe6Ja8DrtN4C3EYRwvp8oXIHpmjsPTU6a18VeH7p7hYdShK27MsshOEBUqCNx4PLCrMmuaNHIY31SzDBQ2POXOCcA/mRXJ/8ACJ+DNNuItQu9SZpDIrK81ypDEyRleAMY3RIM1mWPwx0a11DUVbWmFlJF9xZtssKlw4Ib+DBAO4cnihCPQ7jV9Lt0Dz6haxqehaUDPOKjk13RY3ZJNVs1ZX2MDMvDen1rmpvAXhZ7q5uEup4p55JLhmW4UlVkQo+0EHCEE+2eahbwz4FjiksfNysPmyOqtuwJSZWOcH+9ke1AHXzatpcNrFdTahbRwTf6uRpAFb6Go31zR0Uk6lbEhym1ZASWHUADkmuF8b+G9AvvD9hfxa7HZaZYS3EkkshLK3nNlgcdec4Xoc+1a2m+BPCWmhLqNn4SVUklnyQsu0EZb/dGPTmjoBuz+J9Bhmt4ZdTgR7hgiAt/ERkA+hwe9T2+uaPcWU17DqVs9tBIYpZRINquOoJ9a5lPCnhHS7ODTZtRZYIC628EtyuYy6ksAMZJI3H+VXIPDWgx6GNOh1CaOCCdLyNvOXfA23CnkcDGeo7mgDoLfU9OuLkW0F9byzFd4RJAWx64q3XE+F/BWh+H9Ve8h1BnEcjXMELSrtiDKVLnufvNyTjmuwN5aBXY3UAVMbz5gwufX0oA4z9oH/khfjr/ALF+9/8ARLV28X+rX6CuI/aB/wCSF+Ov+xfvf/RLV28X+rX6CgB1FFFAHBftE/8AJC/Gn/YHuP8A0A1T+IyeILbxboNv4fs5G0+6Yx3iWunRsyZz+9MrxsgC8ZU7SexPSrn7RP8AyQvxp/2B7j/0A13tAHhdv/wsWzOhrerdXC3C37Xj/wBjQ5Vkdlt0IjhIUMFDc7c7vvdBT/A1x8UbnXNAs/EWgww2duwXU7n+zolF75sRkBAA/diI4Q4xkk17jRQgZV/s3Tv+fC1/78r/AIUf2bp3/Pha/wDflf8ACrVFAFX+zdO/58LX/vyv+FH9m6d/z4Wv/flf8KtUUAVf7N07/nwtf+/K/wCFcR8N0ht/iL8TVjRIo11ezOFAUD/iW2teg1554Hh+0+P/AIp25baJdUtEzjOM6ZbCk720A72O7tZPJ8u5hfz1Lw7ZAfMUY5X1HI6etEslrbyo0skMUkzCJCxCmRuSFHqepx9a8zsPhGbGCzjt/Ekx+wWxtbMNb4WOJtpdTh84Zw54I+VlXouTbu/hrfXL2zN4nlRreTzY3ELF4TumOyMl8KmJguMHhB7YbA9HorgdO+HTW9nLDc6/d3DyR28YZt2EEchdwoDAASDAIAHTnOateGPBF3o+vpqVx4jvL+NI2RIZBtCgljt6klQGGATj5QfTDA7CW4gitnupZo44EUu8rOAqqOpJ6AD1p6kMoZSCCMgjvXm7/DK8axtdOj8RLb2Vva3Fv5UNko80SxyJljuycGQNjOPlHHcS2/w1ultngufFN9PuMnzMpG4tC0asQGGWUsGBOeVHTrUj6nolFNhUxxIjMXKqAWPf3p1MSCiiigAqj4h/5AGo/wDXrL/6AavVR8Q/8gDUf+vWX/0A0Aeb+F9NvZvgz4ck0Nvs15ut1dorSGVmiacLISHVhwjM2farUWpeJEuLqK48NabFBFdeSs39mTTSRp2dkVQJd3rGcDOSMCs7Tdf1jw98FPC91osUDzSIY2MyblA2SsucugGWVR178ZOK2bXx5rLX1vZyaB89xdmFfNZ4WK+YiZVdpzgMXOSPlU9aSeo2ipbT+NI1W3bw7pczyJJKlxJpzAIACQjgMMsfUY+lMn1LxXcTEQeELeLy7uPdCtkVYReaQcyN8rhkAb5QCueeaTS/iZr8lkjXfhi3aZLD7TMY7wrl/L3EIjLuKqflYjJU+tW5fHHiS2u9RkGh2uoWSoGtHtp3wzC2SQjPl/MpZiA3B9qdtLBszDvfGOs2l7YWN1oGkWzXUmBPNpksfmLsBO2ItvUh9ycgg7c9DWrY6r4j86O2vPDNpCuLXzLj+yJZNm+MGRWC43NvzyoKqMZJJIFmXx9rFvehbzw6iqJXhZVlYnckjoTH8m6TdtBAAHBGaW28c+IJmS+j0O2uLL7LHJNBBO7TROxfKf6sAuNoBXgA9zQLZMy49Q8b2dusM/hfTLlnmytzLp8mERppwEZYwxJCpGdwGAHGRWx4g1DxDY+ILWxsPA9ne2UqRNJdpFkRFyVYEcE7Tgnp8uamtPHOqyeDZPEEnhvLpciE2sF2JXAZRtzheG3sqMpHHJzgVRHxF124W1Ft4QeF7kShBd3YiJZAowoK/N85YY4OFyM5xRe4Ge+qeN2iS4/4RPSY2iunSS1j06VmZRDMVUsQFw0ixAOhIG7mrVrqXi6SO1lbwpo7ISDPs0+ZTgzRpgBwrAqjO54YHZxU1r8Q9ckuIrY+HLWZzapK8kd8VDO24HYrJuZQVAJAyM9KfP8AEXVLaZ4Lnw7EkqbVYi6ZlU71VnbEeViUNuLkDgHAos0CaZQl1PxVeaVIkPh20sr020piYaNKyyyqcAqWPyL3/eAFuwFQ+I/EvibRrOeaTwfp7i1guWmkOnSCNvLYhHVgSArAA7Sc88GtaTxzrtjBdXF5pFpNbtMyWs0c8gU/Pgbj5fC4/j/MAVmj4tXbGIN4dgi3iITLLeMGtmkjDgygRnauTtyMkkdKd9PxD/hhieJfETa1FpsXhPT7iTyxKUGlyxGSMzSIHyx/dDaith+Tu4rQ0TUPFd3HbTXfhbR1T9204jsJlZgxIZQJApVlwM8MDSR/EjWpHuRH4RXMNt5qbr3abg7VIaNdm5oju+/jPHSu58M6hdappIuryzFncCaaF4g5YZjkZNwJAJB25HA4NC7g9ix/Zunf8+Fr/wB+V/wrnPihp9gnwz8UsljbKw0a8wREoI/cv7V1tc38U/8AkmPir/sC3n/ol6QHGawNasvAXhGTw1pqSSSWcPn+XZLKWHkAgH922MnAydo55ZetWota8QRXBa68GQNbqp84R6bJ5kD4+VOMibJP3kG0Ac+tJq/iTWvDvgDwfJo9vDMZ7OBZRJFvyBACFHzrySMDGT6A1K/j7XwZbWLw6r3YhZoVld0aVvLZgVQKcqpADHIIzwDSewdSGXVfGDailhB4EsQsuFF21v8Au4y3zAkZ5AQEH/bwKq2Ws+MPKAm8J6a4SxSRnbS51kkkMYLEIBjCvkFCwY44rQT4jatukVvD9oyRpFumW/8AlG9gDKVKbhCM53gE4HSrMXjHxIkpVtCtbtLi68m0liuJAoBfGX/d/dA5DDJPoKpvyEtkZ4uvF0V/P5Wgade2k74t3fS3i8oCJDuKls7SxYbTgjHWkn1LxdF5YHhHTQXumheWWykMaqu0BgsYZ8OdxBOQuOTUz/ELX47kQt4ZXMroq+bdCJFJgR2VWZRvO5iAPl6Ulv8AETXkgso7jwxm4kd0l865FuflVSCoYYJbOQuemOc5AV72SC1mZ9lq3jeJ47W58H2AJvbhTPcWUjgwiX90cxKcFlLAZAA2An7wNdd4O/tK+ubyPXvD2n2qIiSW7x2uzOXlUodxOSAiNkY++OK0PCetahq32hdQ0tbFkCPHtlZwyMOM5VcMMHI57c1vU7gVf7N07/nwtf8Avyv+FH9m6d/z4Wv/AH5X/CrVFIZV/s3Tv+fC1/78r/hR/Zunf8+Fr/35X/CrVFAFX+zdO/58LX/vyv8AhR/Zunf8+Fr/AN+V/wAKtUUAVf7N07/nwtf+/K/4Uf2bp3/Pha/9+V/wq1RQBV/s3Tv+fC1/78r/AIV5f4Vt5ItI+JM+l2EMmoRa7dm2At1c7xFHgAYOee2D9K9ary3wnfXml6P8S9Q0+NJLq3167kiV13AsIoyMjIz+YoYFbStU8ZJYwJN4Ut7q5ZyF87TmUzpuA3bwqLFtBJw6qWxgAVcvtf8AESYubHwFHdWhI+U2LRy4X5pPlbB5UELxy2KRfH3iC1mQHTbbVIphbiOYSrbRBmiZnG8llJyAAM9T1oX4geJYltzP4fhAEsyTLM7o8gWJnQphSvzEADk5z2NDYWO70ixjl0q1k1LS7CG9eJWnjjiG1XI5Az2Bq3/Zunf8+Fr/AN+V/wAK4xfGWuQ61Lpt9pNpbtujCSNO/lsTCrlIzs/eNkkYIWsux+IniQWNn9s8O2b3U8jKyi7MPlqEVlB3rjed3C5x70+otj0f+zdO/wCfC1/78r/hR/Zunf8APha/9+V/wrn/AAPr2ravfalb6pZ21sLcxm3ClhI6MgJZlIwBu3AEE9DXVUkMq/2bp3/Pha/9+V/wo/s3Tv8Anwtf+/K/4VaooAq/2bp3/Pha/wDflf8ACj+zdO/58LX/AL8r/hVqigCr/Zunf8+Fr/35X/Cj+zdO/wCfC1/78r/hVqigCr/Zunf8+Fr/AN+V/wAKP7N07/nwtf8Avyv+FWqKAKv9m6d/z4Wv/flf8K8j0SO8tfDXjmfQ7GNr1PF0ipstRIVjP2cPhdjnhS3RT9K9mryDQ9X1DQ/DPjrUdLWJrlPF0iDzEDKFb7OrEgso4BJ5YCgCePWPFkMdlbt4StHlNj5lxLPpkmFl2uQcxAgjKqCoAbLDjrjU0K/1ufVtPjvvDEEVpdSOJA+nMJIgPunI+RV9dzE+gNVU+JGrxR2UM3h+KS5lsfPmLzNbiN9rsMhlICHbjcGPJHqK1NB8b399q1haz6UsUF9I4Ry7K6AdMRldxHqx2gU38X9dxLb+uxzdvqPjG31zU459AjlsFuJEhmk0lpFhUSkJhERGcFMcqXA6k9q05ta8RJCu3wJCbmJPNuoRaEjbsB2Rv91nySOCelSXXjjxPZXDm58Op9kF1PCs7OUTaspRZHI3FFCgEnafamah8RtXXTLgWfh0DUhB5sEckjmORfLVt/CZKZJAPBOO3SpvZFJXZ0Hgb7dqmmzT+IPDVlpk6S+UsSwj5tqgM/P8Jfdt/wBnFdB/Zunf8+Fr/wB+V/wp+nTm60+3uSYiZYlcmJiycjPBIGR74FT1T3JWxV/s3Tv+fC1/78r/AIUf2bp3/Pha/wDflf8ACrVFIZV/s3Tv+fC1/wC/K/4Uf2bp3/Pha/8Aflf8KtUUAVf7N07/AJ8LX/vyv+FH9m6d/wA+Fr/35X/CrVFAFX+zdO/58LX/AL8r/hXnPwr0K11z4VW1lcvJFDFrmqyBY8AHF/dKAQR0+b9BXqFeUfD7QrjxF8IIrC21SbTmGu6pIzxqDvUajdAoQexzn8BQxo2rz4ZWM1vDbW+t6raQJJHI0cLoBIUKkZ+X/YH5n2p9t8N7OK6muptZ1C7mmMu9rjY/yyAgqOOOo6elWdL8G3Gm3k19Hrd1cSNBNGEkLc7o4VQbix+6YmI4/wCWjdO+LafDzXmhs2m8Um1eOaKaaKG33hikgYkMzEgsMqxGMjHYYJboLsaVv4D02zhSG/1u5uohJA5+1eWWZ43GwbiM4JwMfSs27+GcYuofsvie+e4i8jy4blkdFhjuElb5Mc/dxzxzzV3/AIV55Yh+z65JDdeSEluxGTPIROku4MWzyF2854P4VFqfgbWHj05bbVrciD93cRmJ1ilUuGLuokyzcYPPOfwo2/r5B/X6leP4TwM9xDPrt+tt5aJbmIqsoIgMRLNj3ztHHtVjUvhnB/Z88em6lcpczI6FpX+TLxiNmOBknAyBnrRp3w2u4ZWN94s1G/QzRO3m5BdEkDmNsHJUgbeScA9KIfhvc+XIlx4ovp9zTNlgRkuuFYgMMsp5zyT7UbBuaemeB9Is9H1DQY9QuZorq4F06yMjSRkkHjjOMjjPToKiX4eWLX0lzcarf3Cs5aOJgm2PMk0nHy88zt17BfSp9f8AB8msaql1JrtwkaWwiNuAcFu0hww5/CoNf8EahqmrR3y+Kb+2CWSW4WMYIdd2ZM9fm3cr0OBnPGF0AbD8O7OLSoNOGq3jx28okikeONpAfKeM5bbk8OTz0wMcUlv8N9Njkj8zUr6aOIAIj7OQGhY7jjLcwL16Zb1pNF8Az6fcWlxJ4hu5pLYxFQwO0FTJuwA2AH8wZGP4B1ruaYHAQfCzSI5mZ9U1OdC6PskkBAKyiTAGMYP3SPSpo/hppAvp7qS+vpRLO8oR3DKoYYKAEdBwR9K7mihgeffG60Ww/Z78ZWSSPIsHhu8QO5yzAQNya7+L/Vr9BXEftA/8kL8df9i/e/8Aolq7eL/Vr9BTbuCVh1FFFIDgv2if+SF+NP8AsD3H/oBrva4L9on/AJIX40/7A9x/6Aa72gAooooAKKKKACiiigArzzwPN9m8f/FO4KlvK1S0faD1xplscV6HXAfD5Vf4j/E5HUMratZgg9CP7NtaTvbQEQ6X8XNBurCK6urK+tWNtFNNDtDyQlzjawHOBlTu6EMp71rWfxC0WWxnurmG9s/IZw6Sxc4WSaPIwecmB62Ljwx4duJI5JtEsHeMKEYwLkBQAo/AAD8BSt4a8PtOs7aPZGVXd1YxDIZzlj+JJ/M0+oPbQyZ/iBoEc8USi8l3oZHaODKxIFiZnc54UCePJ9z6VTh+KfhK4iWSzmvbwtII9lvas7AkOeQOekbH6Y9a6S08PaFaQvDbaTZxRyLIjqsQwyvgOD7HaufoKRvDegtD5P8AY9kE81ZsCED5wNobjuBx9KF5gzn7b4laJJJBFLY6tDLO7qiG0LEIrKpkbbnauXXk+vND/E3w3HbPcXC6hBFGhkkaS2ICLtLAk5wNwBx3PpXQHw5oJuBcHSbTzRI0gfyxnccZP44H5UXHhvQLhla40eylKgAboQeAMD9DQBiN4/0+DUbm1vtO1CzSFQ3myxgLkx79rc/KcdKhX4neGjGshTUUjL+W7NbEeXJvMYRuchtykYroh4d0IWT2X9k2Zt3GGjMQKsMY5/DiqDeB/CrTvN/Y1urtCYcqMbVJJO30OSTkc0dAM+H4k+Hpb4WIh1MXIAaaL7IxNupBKtJjIUEDINbfhTxFYeJbGS8sI7mNI2VWWePY3zRpIpx6FZFP40Wnhfw9aR20dvo9pGLYEQkRjK568960bOztbJClpbxQKduRGoAOFCj8lVR9AKbBeZPVHxD/AMgDUf8Ar1l/9ANXqo+If+QBqP8A16y/+gGkB5voXiS88M/BPw3fWNrDczSRiILK2FHDnrkdwB171qaf8UbK4aPztLnhiM0cLSNIB5ZaVIy7qeUQF8hjwQK0fg/FFN8K9AjmjSRPsw+V1BH3j611jWtsxctbxEuMOSg+Yeh9aEDOAt/ipYzX1jYpoep+ffRxPD8o2fvRmMFugySB7VEPi1ZvG/leH9UaVCodG2oFJ+UlmPAAk3RkngFSelejCGIYxEgxjHyjjHSkaCBlZWhjIYEMCo5B55oA8+PxMnjknWfw3MrCaCOGMXcW5hJCkhLEnaMFyAc4bBxU83xJWGF55tAuooBMqK7zovymWSIsR2w0Z4GSdwxXcNaWrLta2hIwBgxjt0/KnPb27gB4ImAOQCgOD60gOAn+I8/2qzlt9F86xk+0ifbcKZYxHNDGGK9smQnaecCmR/FaykupLePSpCyTMgb7UgV1VguVP8TZJ+TrxXoS28CklYY1LEk4Qcn1/QVC2m6e1zHcmxtjNFny38sZXJBOPxA/KmHQ8+HxatXtopodAu5zO4WJUuI+MrIcSEkCNv3ZAVjkkiul8M+Lf7a1qbTW0q4tNsbyRSO4YSBGVW4HQ5YfXmtu10zTrW1+y29jbRQZ3eWsYC5znOPqTVlY0U5VFB9hQvMGOqI2tsSxNvESzh2OwcsOhPv71LRQAUUUUAFc38U/+SY+Kv8AsC3n/ol66Sub+Kf/ACTHxV/2Bbz/ANEvQBi2niC60bwz4FtLeK2K6jb28Mkk7bRGvkg5HI54rPX4o3X2Rk/4R+4kuY7YTyujDbk7jhUJ3twuMgdSK09P1j+z/DHgiwXS0vnv7a3jBfdiHEIJfARj29h71SX4laT9ia5bQb1riC3Es0kdsXhhB3EKZAM5wpxxycDqaX/BDoWNM+Ilzfai9tHoDOrLbtDsuV3MJIy7EgjjaAR9eKgX4qRyWTXMPh66mCr5jhLhCAnl+Z1/vAcFeoPFXdP8f6bc3zrF4fv8Yg8maPyW8wSxmTs/ACgk89vXiqp+JWgwmLGg6hHatE9xNIY4v3cYh84PtVyW3L2HPtVLfX+tAt2CT4oxRS3Ecnh3UM2qy/adsiEq0blCFGcuuR95RippPiFNazXMt7pMYsY8BLiG7WRQxRTtJAwRlvvDgUmqePrCHSru/g8Mam91aWjXDw3MEcLIvmFADubPzEEjbkHPWnt8QtBQC2XR76P94YWV4YgkcvmPHsbDHndE/IBHHWk07AVbb4oLc28E0egXaJMwjLtIrBJC8qgYHUfuWO4ccj1p7fExHtZFi0ry7xY52Cy3KBB5aqeWHG5iwwg+bAPpUd58TtDtYrN49FvxaS3sVn9oa12wlmDj923QkMu0529c1Zf4g+HRbPKvh/VnhW4aNGFkipK6rKzsjMwU7RC+ec9MZzTaBDbb4jzfatO0+68N3S3t0wDhJ02Iv7sbgzEZP7zO0c4U+lS6z8QJtK1u50yXQZJ2S6WGExXUYLqUZtxDYx93AHftXY2hs7+ztrxIUaOVFmi3oMgEZB9jipZLa3kYtJbxOSQSWQHp0pLzBnBzfEWfy4b230Qy2eJHnX7QvnRoqliWQfdbj7h5pL74l/ZIxPLoN4sXkyXChWDNJGsZbjH3STxg13y28ClisEQLnLYQfMfelMMRGDEhGMfdHSjog6s85f4pG3lma60C7SNbN7lFV1fcUJBUOpKnOMjnoa1dJ8eNfX1lbyaDdW6XLrE0hmRwjsWC/dJDA7c5B7iuvW2t1j8tbeIJ/dCDH5UscEMahY4Y0VegVQAKegrMkooopDCvMPBmpS6PpvxH1SC3+0SWviC6lWL++RFHxXp9eYeC9SbSNO+JGppai7a28QXUiwF9nmERR4Xdg4z64NAF2P4kuuoCzu9AuYJDLtCu6o2zeqcA/fbLZ2jnAJqTS/iPHq2qaRa6fpbGG9lSOeWWdV8gvAZQPdh90r1zVOP4p6LPexf8SO7mh+yxzLJGgeQXDypH5CoQPmBcZORj0rQbxvYtZRXen+GNSliN2kTK8MULiQnDAIzAh177gB6E0Ad1RXDr8TtBklSO2stTuTKsLQGKOMiXzW2gKS4AIPBBxipdJ+Iemak5+zWN467FlLfu18uJolkDPvYAfexgZ5FAHZ0VleFdetfEWkrqVpBcwIZGjMdwgV1KnByASPfg1q0AFFFFABRRRQAUUUUAFFFFABXkfh7Xbjw54d8c6pa28U8qeL5Ywkhwvz/Z0JP03Zr1yuA+Ecccx8axyxrIh8U3WVYZB/dw9qAK0PxTj8qyjl0aSS5uLP7QyRzqoRtrttO/GAQh+bp0p8vxRt4bQ3kmlSyQGOaSNklALeWCQoB5JOOoGK797W1Y5a2hY7dvKA8en0pTbW5IY28RKggHYOAaOoI4G5+JrWomW58M3iSJKYUAuEKswm8o5Y4CjIzk9qe/xCu5zF/Z+gl281UlglukWZQRk5UZwB2PRu1d48EEilZIY2U9QVBBpFt7dXLrBErEAFggBwOlAHA/8LQt5L1rWz0S6uXIh8oiVRuMis2GzyhXbzn1GKl0z4kQ3dxJG+mtAqr5m6aZY/l8lJMDP32y5BC9MA13S29urFlgiDHGSEGTjpSNbW7FS1vExXOMoOOMUAZPgrxDH4m0JNUjtZLUM7IY3cP07hhwQQRW3TYo44kCRRrGg6KowBTqACiiigAooooAK8t+Gmn6lqPwot4NMvBbOuu6o8oLFRKg1C6ym4cjkg5HpXqVeW/DSDWbj4UQJokqxy/27qhmBk2M8X9oXWVVsHac7ecdjSY0akfg/wAUFxLP4rmdwxKhWYKBhNox3wVbnvmsPw94a+It3OW1TXJrQR3AMpJyJgGblcHggbeehz04rbfSfiOIWkXWrRpi4UJvwvlfJkfc+/gON3uD9KGkeHfiRZAW6a1aw2whfYDIZXEjGT7zFQD96I5wfukdCcvqxdEaC+EfFjPmfxWZSkgSNthDeSGB5PZ2BYEjj7tV9B0fxlY/ECEX17Pe6LFGBG/mcAeWwO7J5+YrxjOcHPFT3WieOv7SjaDVVe3guBJG73LBmBgddrqBtZRIytjgkA9eKTT9P+JVvHAJtSsbguQJgX2iP96pLAlSW/dhwBxyR0oW4PYgTwl4/QziTxlFcxkYiSSNuAPlXOMZynJ5+/z0pY/CPjp5LRbnxdEIo7SKC4aFHWSZxGAzEk4GWBIwO9PTQviH5Vt5ut2jyrsMkpbLKxhKybfk4G/ke35U3Qf+E6h+IH2HVpJ5dJiDiKWNcq6FBtLNgDIP/As+1C6A+pr+IfDOsX+tC5sdaaysxbCLylyGLj7pLDkiuptFmjtIY7iQSTLGokcDG5scn864O60z4lNHIE1eyLiSRLcq+3aoCiKST5PmJwxZRxzjmrFlpfjxtTD3mqRCzBLSRpN80rBn+6dmUQqYxjqNp69xbAzuaK84k0X4j7opIdVsYy4iFxly7jDzFgrbVyAHjAz1wc+h19O0rxillfx6hqtvdS3FlJHHuPyrNyEIAUYXB5oBnYUVxCaf48j8N6jax3tl/aBkgNpM7scoGXzVIAAX5QwUrjr261Y0HTPGVvqlnPqesRXNuu1bhOm5fKfJAC/e8zyznPQH6EAq/tA/8kL8df8AYv3v/olq7eL/AFa/QVxH7QP/ACQvx1/2L97/AOiWrt4v9Wv0FADqKKKAOC/aJ/5IX40/7A9x/wCgGu9rgv2if+SF+NP+wPcf+gGu9oAKKKKACiiigAooooAK818Lwy3HjL4sQwNcrK+pWiobeQJJn+zbX7rHgH616VXAeAH8v4jfE99rNt1azOFHJ/4ltrSew1uY9nD8UIZ7LT7QS2yQ2qOzSmN4STNNuEjOXcyFBEcI5UH0HFXptK+JF7pc6PrV9Z4QtAqtai4YgxHa7KhTORLjbgYZQe9dXpfi3RL+BJvtBtRI7IguR5ZYqSCQD2yrDPT5TVqHxFoUyhodWtJFO45WQEYChiT6DDA56YI9aYjjbq2+Kx1WZLS/sl03YwhedYzPny8qW2jbuLttOOPkz3qsdN+J62/2hNYvZLp7UJtkS1VY2EsZb5ASpcp5m1sgdMgV3UfiTQZFjZNXsyJM7T5oxwM8+nHPNO07X9H1C7uLWyv4p5beJZpdmcKjZ2tnpg7W/KjYDjp7H4lLbrJHrE7vsCMggtQ2Nj/OF6B92wffK4zxSSaZ4/1B4lu7+8sZY5BIJLea3MSrjgDKbmf+9uG30FdFp/jjwtfWqXUOrQiF0Z90mV27Thgc9COuPQE9K0LXxBotybgQ6lAfs8jRS5bbtZfvDnrj2oa/r0A4K8b4pQtNJL9pMbyW0YjtBbOwzOBI8ZZeB5ec7xgHuetRQr8WppbqFbqWN4YERpHjt/LkY26ZMXygl/N35LHZXoc/iDRIY45JdWs1WXHlkyj5sruGPw5+nNE/iDQ4FdpdWslCMVb98pIIYqRgejAj6ii+4dLHP+HrPxvHqVvPqmqST2wbbJDJFAm5Ni/MwQE7w27o2PauyrHPibRf7LutSivBNbWsphkeNScuDjav9459Kq2XjLRbu9ktIzdLJHfjT23wMo88oX2gnqMA8jimI6KqPiH/AJAGo/8AXrL/AOgGr1UfEP8AyANR/wCvWX/0A0hnP/Bn/kl2gf8AXr/7Ma66uR+DP/JLtA/69f8A2Y111ABRRRQAUUUUAFFFFABRRRQAUUUUAFFFFABXN/FP/kmPir/sC3n/AKJeukrm/in/AMkx8Vf9gW8/9EvQBgya14b0fwH4UfxHYRXUZ06KWAyQLIEeO335G7o2AQCKt2niLwHcXsTrZWyXIKW8craf/EzpGI1fbg4aRQQDxmk07UdCsPBXhs61FkHRlaJymQQtuC6D/aKbsDuAar3N78MI1vJrqSygLKrTh96n7ynKj1DbCSnIIGTQA+z8YeDf7ZC2WjzmXfBEt3Dph2YlXcp3gcKAOc9KZpvij4e3lqRpGlw3PlA3Iii0ojaCP9acphQw43ng+tJ/aPwztrq2tojBl5FhRoUkMatAhcZYcfKqnn8DUt3J8O9JlENw0UC2iBgfMkIQM20JgE8Z/hxj2pdPMfUisfEXw9e2tmXRoYHjjwIm0kqbZX+bDfJhFPXJwDnNNufH/gOOBpGt4mkVUnmU2nClgJMl8bSw8wEgHOW96li8QfDOTzZGuLGITyC2ZpYmQSFVGBkjkAY56UjX/wAOIbxbcxwrFdJs3GOQW7hAFGR93oAA2ORjmqe6IWzJD4o+HqajdotnC14AjTbNLYu52KVGQnzMFkXjqA1dFodn4bvrJdS0zTLERXPzFxaKjMQCnzDGcgbl56ciuci1L4cWbyTxy20Ue0tK2XWNfLCAEqeOjIAQPbtV/TfGvgu3tJo7TUraCzto/O3LnZtZyMj/AIGSPrmi6sPW51iKsaKiKFVQAqgYAHpS1i6Z4s8O6ndw2mn6rBcTTpviCZw456HGM8Hjrwa2qQwooooAKKKKACiiigArzHwTf2ul6f8AEfUr2A3FvbeILqSSIAHeoijJHzcfnXp1eZeB57G1sviLcalC89nH4hummjVC5ZfLiyMDrQBcj8YeD7zTla60JkWeRI5YpbFXTEkiqGZwChBYqepzili8XeAba4a4h0toituZJZ10ll8qKNNw3HbkDaMr+lWdU8SeCXsFur2NZvMNqzosRkZA0iiIttyOGIOAc8VVuNU+HNxNskhgeJo1/ehG2MrxfKuBycpwBj8Ka8xO46Pxd8O7SSadbFLadXVW/wCJQ6SOyuYwANmWKsCOOmKbN4q8D3F/YW0WjRXcUjfuLk2AESttx8jMvJAG07eRjFIdb+GN9H5lxNZwytG12VbfHKq7jKW45U5YtjrzTm1D4Xfa7iZrixe4RkEobzGYM2QPlP8AEcHOBnOc80hnS+DNS0DUdJb/AIRyGOC0t5TC0KWxgEb4BI2EDHBB6d6265XT9T8EeFrOytLS9s7CDUEE9su9j5q7BhsnPG1QBnsMdqtP4x0JtDn1i0uJL62hlSFhbxkuXbbtABx13KfoaYjoKK5mLx54WMy21xqkdndndutrgbZUKgkhh2OFJ98cVNJ408MR7fN1aOPdEZvnR1wm1mycjj5VY4PJwaQzoKK5i98e+FbTaJtU+dliYRiCTeVkdURtu3ONzD86s6X4w8OalqEGm2uqQm+nj8yO3PDlcbun05xQBvUUUUAFFFFABXB/B7/WeNP+xpuv/RcNd5XB/B7/AFnjT/sabr/0XDQB3lFFFABRRRQAUUUUAFFFFABRRRQAUUUUAFeU/Dm21m5+FFquhyCO5TXtVcktgbft93+fJXivVq8n8BXWuWnwZMvh23ae/wD7Z1UIBGH2j+0LrkqSMjOB170AdJFa+PoPDF0q6jHc6uk6PbmZYgsiGJA6sVUAASGRhgZ+UDPNUJLb4lJcXI+3SSxBQCU+zDf80X+pyvytgTZ8zjlcVBeTfEki1vWzG/mBTbW9srgDyYyd+W5BkLjP8IHemxX3xSkj824s7ZJ0ny0EUOERfKlztct+9G7y/TnigAudH+JsyafdtrANzbTq7wgxKjR+XKH6LzIdyAZygPO3AqV7L4nTyOq6m9qpD+Y+LY/PtOzyfkOEzgHeC3pxVWzvviXbrJ/o090ssrvmW0RXjjJT5sb8ZA34jHU4yaZp958VLeJ4zbxy7bWSSE3FsC00mxiNxVsIQ23C8555oYI0msviVHfWaf2uz2iy7pHWG3aRsnOHzsHl44+T5vrVDWNJ+J1xoD2B1SeaWZAGkhe3jcOYV3AttGEEu77vzY7mpVl+JrETRNHvkhclntQqgqhKDyy3BLYBOT1qb+0PiXdaleQw2cVnbbz5UkturFQGIwPm+YEYOeOtF7ahYr+K7r4izeN7+x0Nr63sFgxayLaxNCzeWhJLOvDBi2PmwehAxmrdza/ExLSZIdQ88fZS8blLeK481sKExho/lC7ic4YyEcYApbO8+JI1qxt7yG1FkXQzTLa7i+RlkIDfIFzgNznHSrl/L46j8Q3xso4jpyXCtCroGMqbIwVByNvO8/hRbZBfqRWFj44t/DF6Z7h31Se+SVjC8XmGHyY1YR78xq25ScEbeT6io/CH/CwG8RFdblm+xwuyyM6QiGRNuV27VDmQEjJzs4b2pmvah8R49U1ddNtbb7JG4W0/0Uu3l4X5wdwDtncChx2Oa0/DU/jWTWlOsLb/AGBvMQhINhGFjKPncTyTINvtQu4M6+iiigDhv2gf+SF+Ov8AsX73/wBEtXbxf6tfoK4j9oH/AJIX46/7F+9/9EtXbxf6tfoKAHUUUUAcF+0T/wAkL8af9ge4/wDQDXe1wX7RP/JC/Gn/AGB7j/0A13tABRRRQAUUUUAFFFFABXAfD9RJ8RvifG2cNq1mDg9v7Nta7+vPfArOvxA+KTRsFcapaFSV3AH+zbbtkZ/OgDU1f4f6Le2iQwtcW7x2sVrGwlYjbGWKlhn5j878nrnmql98MtBl01bW1lu7eZNuy484s3AjQ59cpGi46YA9KyIfHviDSLW0/ty0tL6W4gW8LRRPa7IHLhAqkybmAQFssoG8daF+KlzHYQ3t3odvFBIGYut4zDbsjKkfu843uyMxAVTGeTkUaajOh/4Vz4YJm3W9ywuECXCm4bE2A6qW55IDsB/wH0FaD+D9BdLmN7VmS4gjhZS5+VY0ZFK/3SA7cj1rlIfiVqbBQ3hlWcRmXbFdM32hNrndB+7G8AoQ27bjK4zkVqaZ4t1x7vVTqOiW8dtZWMN0EtrhpJQXV2IYMqggBQOMnJxz2HsJbkt58NfClzNdSm1uIjdNunEVy6hsxPE3APG5HYHHWrL+A9BedZit3xOZyouWCsxkWQgjPI3KOPTjpXN6b8QNXi0qCe+tbG9nltJ7wiF/LXbFj92mDJvfBBwSuMHOKlj+ImsNF9oXwqbi3jdhLJb3LPvXcMNEDGN+Vy3O0cYyaGgRt6Z8PfDOnx7I7aeXEXkgzXDOVTy/KwMnj5OKrW3wu8HWzxyRWEvmRyLIHednOQADncT1I3H1Yk9TVCHx/rlyVSz8M29yTIgE0d63kurPs+R/K5Ibg5AA65xUEfxE1x9Rt7VfDSBplj+WW68pOYw52Oy/OecbcA+tPr/XqLdHVHwnp6RQRW81zFFDfm+EZkLLvMjyMMHgAs5/Qdqv3+kQ3mrWN9M52WReRIQo2tIwADn3AyB/vGuWGs+K20ew8Sm70iHRZbBrudJIn88GT5oUXnbwpQEnqc11+hyXk2i2M2oxiK9e2ja4QDAWQqNw/PNJDZcqj4h/5AGo/wDXrL/6AavVR8Q/8gDUf+vWX/0A0Ac/8Gf+SXaB/wBev/sxrrq5H4M/8ku0D/r1/wDZjXXUAFFFFABRRRQAUUUUAFFFFABRRRQAUUUUAFc38U/+SY+Kv+wLef8Aol66Sub+Kf8AyTHxV/2Bbz/0S9AEXh/RtN1rwD4ah1K2WdLe0tLiLJI2yLGpBGP8kEin3PgXw3cXL3L2swmLFo3W4cGDJBby+fkBIGQMZpvh7WdK0T4feHrnV9Qt7GF9Pt0V5nCgnyQ2OfZSfoDW9b6jYXGfIvIJMMV4cdQMkflQBmS+EtClhjha1bZHPJcDEjDLyKVkzzyGDEEdOaxda+GXh3UbH7Or3tvLvR2uBOZJW2vvAJfPeuxF1bHbi4hO4kLhxyR6UqXFu4yk8TD1Dg98UAc9F4H0QGGSY3k88YG6V7lsyHaFbcAcfNjJGMEkmpf+EN0E2TWclvNNbmMxKkk7sEj/ALi5PyqMcAcCttbu1bbtuoTuOFxIOT7VXk1nSY5zBJqdmsoCkoZlBwxIXjPcgj8DTvqK2hlX3gjw1ej/AEjTwxEPkhhIwKrlSMHPByo59qjuPAfhm4LPNYu8zxiN5jM/mMAwYZbOThgDXQSXlpGjPJdQqqZDEuOCOTTLbUbC4t47iC8gkil+4wkGG+lIZRs/DWkWtxBcR27GaCTzEkeRmbdtZckk8nDsPxrYqhJrOlR2gu31C3WAsqhy4xlnCD82IH1q011bLndcQjAycuOB60XCxLRVDVNa0rS4ll1C/gto2RpA7uANqqWZs+gAJzS6TrGmatGsmm3sN0jRrIrRtkFGGQfoaAL1FFFABRRRQAV558MbZLyXx7ayPLGsniW4UtFIUcfu4ujDkGvQ68++Fs8NrP49urmVIoIfElzJJI5wqKIoyST2AFAG3p/gXw5Y7Ra2syKGidk+0OVd4mDI7DOCwIHJobwH4YIO3Tyj7kZXSVlZGQYRlIOQR2IrT07xBoeox+ZY6tZ3CfN8ySgj5SA35EgfjV43VsCwNxENgy3zjge9AHOw+A/DMPmiOzkVJoxHMnnvtlAUKCwzy2ABnrVn/hENB+1y3H2V8yXP2op5rbFlySXC5wCSzE46k1src27NtWeItwcBxnnpSG6tRuzcwjaMt844HqaAMibwlocgsx9mdBaWwtYwkrKDCBgI2D8wGT19TSy+FNEfSJ9LFvJFbTeWW8qZkYGMKEIYHIICr09K0ptS0+F40mvrZGlcRxhpQCzHkAepODVLUfE2gafcC3vtWtLeQzrbBZJAMysMhB/tYIOPcUD1KC+BfDSSNIllIrSRGKYiZ/3w+bl+fmI3tgnkZol8C+HZmDXEFzcfuhE3m3MjBwFZAWyeSFdgCeRk1v6feWuoWi3VnMk0DFgrqcgkEg/kQRU9AjnLrwT4fub+a+lt5vPlCfMtw42FWVlK8/Kdyqcj0qbSPCeiaTqIvtPt5IJdgVgJW2thdoJXOCQOM1u0UILhRRRQAUUUUAFcH8Hv9Z40/wCxpuv/AEXDXeVwfwe/1njT/sabr/0XDQB3lFFFABRRRQAUUUUAFFFFABRRRQAUUUUAFeVfDrUdT0z4Rw3GlWn2iVtc1RHYwPMIUOoXWXMafM/IAwvPPtXqteVfDrW5dB+EcV7FapOW1zVIyZZDHFEDqF0d7sFYqvGMgHkikxo008RfEGWRXXQLSGIEgq9tKWYARncDvGN25sAjIxznBrD0D4keLtbuXWy0nT9i3Kxyg21wxgUs4w2zdndt4fAAwdwGRnak+IWrxwPdP4VYW6kIGNw27d+7+Yjy+I8OTuznC/dqjo3xF151SGbw5bTytA85kjuvLWTmTaI1Zdzj5FyRz84OKfVi6Iv/APCRePZJAR4dWAo4gZTGzIz7gGfrkxgMCDxnDVDoHjnX7r4gW3hbVLOxtG8vMx8iQNK3ls+UO4hfu9GHTPOcCnXXj7XodUjs20GyzHdLHdCO7eQ7GhdxtIjADllVQrcknHGc0un/ABGuZVt5Lzw/HE9ywSEw3YlDMZVTZkLkMFYsQem0/WhAyJfGPjz/AEhZ/B723lD/AFvkSTKSPkYhVO4jfyMZJTnBNLH4u8eTy2sMXhgRyTWcUk3m2cwWCZowzfNnDKGJXHDAjn1p8fj/AMQSRW0h8L+W0u1hF5zsCrwmRdzbBtIOAeDU3h/4h3Wp+NV8MTaPb2s6BxOz3ZzvVd37sFBvU+uQcc4oXQGXvEeq+MrPWxa6Vp8NzB9lDtM9u7R+YOoADAgntknHvXXWkjzWkM0kRid41ZkPVSRyPwrz+++I2pW8bN/wi0qlJpIGWWdlMssYXekWEO87iQucZ25qax8eare6k1nB4fhCq53ytdPthUFwVkxGcSAICVGRhhzQtgZ39FeYx/ErV2SKdNAtpIpxD5bC82xJuedTulZB8xEaEKQMbuTW1p3i7V7yy1GaXQfshisZLm2xKZS7JkbWG0AHOMYJzQD0O0orl/BfiptcaeC8tYrS4idFVUkMgfKbuu0AHg5UEkd66igDhv2gf+SF+Ov+xfvf/RLV28X+rX6CuI/aB/5IX46/7F+9/wDRLV28X+rX6CgB1FFFAHBftE/8kL8af9ge4/8AQDXe1wX7RP8AyQvxp/2B7j/0A13tABRRRQAUUUUAFFFFABXA/Dw4+JPxNJ4H9r2f/ptta76vO/BMJufHvxTt1bYZdTtEDemdMthmk720A70NaX1uwDQXULcMAQ6n29KknhhniMU8SSxnGUdQQcHI4PvXA6f4H12x0i30+DxAqeRpkNmkgEmUkQndKvzdXBCkHoFFSJ4K17zpJ/8AhKJoG+XyIo95S3H77cFy2SD5idf7n0w3uB3tIzKoyzADOOTXn8XgXXHjQXHiidQpBEcRkCg5g3H72eRFL/3+Pvnafw7qUvg+XQ7jVUlnVQ1rdNGxZJVkMkbMN3zKpEfGRkKeeeDoB0qyIxwrqT6A06vMbT4aavZWFzDa+KpVlYqYZPLOQGkWS4VskghyigcfKMjnNWD8P9cjVIrbxTcwp9rM88gJMs2UI5Y5wVJBBA7dqYj0aml4zIYSyF9uSmeceuPSuGbwZr8ckEtv4olLqyvJ5qs6uwPJKlsHjjHbqCKba+B9WVrW6m10fb7a1jg+0Kr5ldWLNI+W5LZ5HSkM7g29u1utuYIjCoAWMoNoA6YHSpa8sPgjxwsnkt4p81ZBI/noGjFu5RANiBsE7lY89N578mxa+CfF07W1xdeKZ7RQ26e0iYsHO7O8uxOGx8vHGPSjoHU9Lqj4h/5AGo/9esv/AKAay/CPh+/0W4upbzWZtQE6AYkzw4llbdyT/DJGv/bMfhqeIf8AkAaj/wBesv8A6AaAOf8Agz/yS7QP+vX/ANmNddXI/Bn/AJJdoH/Xr/7Ma66gAooooAKKKKACiiigAooooAKKKKACiiigArm/in/yTHxV/wBgW8/9EvXSVzfxT/5Jj4q/7At5/wCiXoA5nU9A0rW/h34UbWdVNjbQWMOFAOZGa32kLg53bS3TPBPBqUfDzw7c25mGrSMZ4iqznaHAaJ4iVJ5UneDx3UVbs9Ci1jwV4UkOqPp88OnRJE4CNkvAFOAw+8ByCOePTNR33w802+tp4o9WuZJWlkM7FkZmDJt8snB24BIBxkbjQgMmPwJ4PvdWv4bXV4y8JnV4xGALSSQ9Y2GFVgcevPWr1/4D8LLex2Y1ZrOW5M8cMELKgLFzKMAd0JyPpzUtn8P7Rfs7XOqtBqQbz5hbsACxkDsQDzgsBkn6VYi+H+m3VnZmXVJ7sQRgQzqE3Nk5Mm4DlmHBb0pW0Hcy2+Guh2kyajPrkUMcEgeYiCKOMOJGYbe0f3tpA5IAyatS/DXw3GkKwzWcEdsbYAm2iLAxIwAZjyS27dzznmtHTPAFjY+Fl0Jb64m/fRyzXEwDvOUAA3568AZrP07wRodvq/l2/iFpdQV7hpY3lSSRll5+ZTnBQklTjjcaYito3w/8PtZxTWerW80O64hmkMCnzmfCMxyeJRs+/wBTmif4b+EU0+Yte+TEAWjbao8ggRKzKMdcwx5PXOfWrc3w20OGCKBtXurcMfLh+ZFzKRF8wGOXJhLf8Df8I7/4X6NJDeJcazqKJdIsauZgGhPmb/kJ4BJJ7fxGhN9AIX+F3h64N48mpOxvMSiXgSqo2kDdn7m9UfGOo9zS3fgLwvZ3U99qeoQML+UsrSxLkhV37M5wUBjD4xgbTVuL4daKt/JFPq1zNLKI5EieRdypE6NhV/u5Vc8fxHJ5rX0vwlDp9zpkYnNzY2NlNbCKcbizSMp3enTcv0ah7AjP8NWHhy/1Cxm0vULPUdNGim2hgI3iSLzFO/ngrxit/RNFGn6nf3paPFwUSGKNNqQxIuFUD36n3qtoul2Nv4mu7qGeyDQ262tva2+AbeLOWBA9WAPTit1J4ZJZIUmjaSLHmIGBKZGRkdsim3d3ElZWJKKpNrGkrv3apZDYrM2bhflAOCTzwAeDV2kMKKKKACvL/BunxarpnxJ02edreG51+7jkkVdxCGKPdx34zXqFeZ+BLd7u2+IVumpy6Xv8R3Ia7i2hol8uLJBbgcZ57daT2GiPR/h/4X1DTf8AR9be8izOrbgCu5lw3ytk/K21sHOCoqxqPwy8OtbTXIvyofLyuyCRZQZRLhwOWHGAM8CiL4c6Fqkc9xZ69NMkkUcSPayrtiKDB27OAWBIbucmr03w90eO7hn/ALVurcIYQsIkUIZFwucHkl1+UjPfjmmIhPw58P4b7NqDW0rNmKSHaHjKyFlAPUhAdoB6AVQm+GehQIzRax5cbOptwYEkxHudgjd5Fw20buAFUdqtXHw509rZNNPiW+haOzliKpKqv5LsSAe+xScA9eOtQ3Pg/Qxp00eia5ai9nnguUdrlSF+UAEYySrHc2M8ljzSsO/QT/hG/A3he30y5vtSs4jHNFdie7hUtKEjWJMkj5egx7k4HWul0fStPnsr5Y2sNQvY72WZZpYQ5hmZVKk57hSnI7YqaLwvZnVbiW7hgurKSyt7WOGVN20RM5HXj+IGrmh6XJYahq13JIjfbrpZUVFwEQRogB9TlTz9Kp/1+H+RKJPDOlR6LodtpsbF/KDFm/vOzFmP/fTGtGiikMKKKKACiiigAooooAK4P4Pf6zxp/wBjTdf+i4a7yuD+D3+s8af9jTdf+i4aAO8ooooAKKKKACiiigAooooAKKKKACiiigArhfgP/wAk5T/sL6t/6cbmu6rhfgP/AMk5T/sL6t/6cbmgDuqKKKACiiigAqv9gsft3277Hb/av+e/lDf0x97r04qxRQAUUUUAFFFFABRRRQBw37QP/JC/HX/Yv3v/AKJau3i/1a/QVxH7QP8AyQvx1/2L97/6Jau3i/1a/QUAOooooA4L9on/AJIX40/7A9x/6Aa72uC/aJ/5IX40/wCwPcf+gGu9oAKKKKACiiigAooooAK898CzLbfED4pXDglYtUtHIHXA0y2NehVwHw/RZPiN8T45FDI2rWasD3B021pO9tALeifEzwtqoUxXMsYazS7BeMn5SqMRxnld65+vGatweP8Aw1NffY47i7MvmGME2coUsDIvDbcHJhlA9ShxV288I+G7tYFuNJgYQRrHHgsNqKAAvB5GAOOnAqSTwxoEiFH0q3ZSckY/2pG/nLIf+BGm/IEZUHxF8JzRrIt9OqbS0jvayqIRhz+8JX5OEbrjpUp8daAdAGvRyTtpq3HkTTtCyCE7chmDYO05UAjPLCrln4Q8NWlo1rBo9usLhVZWy24AEAHJ54Zh+NTjw7o39iSaK1ikunSEFreVmdTgggfMTwCBgdBigOpzlt8UPDL2sdxdfbLQMF3JJCWeN2Vm2MqZIIRGY9gBVq2+IvhqW4itpJby3mmuHt40ltJAWKuE3dOF3MBk461qSeFPD0m//iVwoz3P2pnjJRjLt27tykHO3j6Uq+FtBW9F6unqlwJWl3rI4O5jls4PIJAJHT2oAy7f4i+FJo0kW9nRGwcyWkqBVKbwxyvCleQTwacPHmjLqq2FxBqNtvjV0kms5EBLEgKQRlWJHAOM9qvTeEPDUwjWTSLd0jMZVDnZlF2plc4OAABkcU4+E/DrWf2STTI5ofl4lZnJ2nI5Yk8E0AZ0HxE8KzGDZeXP74EgmzlAT53TD/L8p3ROMHH3ajT4leEGWM/b50L/AML2kqlBsVwzAr8qlXUgnAOanX4f+Flu1uE09lZLfyEUTMVUb3fdgnlt0jHJz1qbTPA/hnT7S2t7bTsC2TYrmZ97DYE+ds5b5VAweOKEBoeH9d07XIpZNPeUiJgriWFozyAQQGAJBB4PQ1L4h/5AGo/9esv/AKAalsdPsrHd9jt0h3hQ20dQowPyFReIf+QBqP8A16y/+gGgDn/gz/yS7QP+vX/2Y111cj8Gf+SXaB/16/8AsxrrqACiiigAooooAKKKKACiiigAooooAKKKKACub+Kf/JMfFX/YFvP/AES9dJXN/FP/AJJj4q/7At5/6JegDBl8KHxV4B8JINSNhJY2trdW0gi37Z1jXa2MjOBuGO+arp8M723kf+zvFEtuHumunbymL+YZEfOQ4yfkKknPysR0qa48Oap4i8AeEf7M1NbCawtrW7iY7sNKsa7QwXqmC2R7iq8XgjxjZSynT/E6gzXbXTySM5JYyI2CO+VV0xwAG9aX9f1/Xb5P+v6/rv8AO/deAJjcWxtdddVtQTCJ1aVkbyWj8zJfJbewfJ7jHvUNr8OrtYZ1k8UX0/mySMrtI5Gw8xqQGGQpx1zkDHA4qS78HeI/tdrLb69532YHY87tvZvJYZcj7w80q2OmBUNn4N8XR280MniyXmSQRhPkQRjmJcAcYOAfUU31EuhdsPAdza6/aXreIr+axtjuWzaRsbwxIYsSSTjAPPJGT1qXxJ4Rk1a8vZrbWzaXF1cwu/lIA5t40wYCcngsWbOO/TjNQ2HhbxTBr9pNceKrifS4TuaHP7x3DHlmxyCuMj1zjineIvCOrXWp32p6TqFvY3V1cwgyonz/AGVU+dM9mZiTn0Ao7AiKf4fm4higvdXaRYbjzoJW8wylgu2PJL/wqWAHcnPXNR3HgDUvKUxeML+GY/6yX5iZDtdRnL8cMmMdCpPVqW68G69fQwRXmuSM9rcieKfzm3MVXbHkAYGAzE+p5pt14S8ZvCpj8WAzHmQyLuUkK6jaMYGDsb67vakBFH8Ob6GcSw+LL2Ob7A1uASzEOwIaUHcMH7vGNo5ONxBGlofgefTtQsrttdvJhbMjGJ3chjsYP/FgbmKn7vG0juay4/BfjGO7F7H4qJnGntbq0gyyysPmcHH3chSF9eewFamh+GfEtpqFlcXfiSe4ghZWkiZj83yMHHTu2zHoN3tTDuZmp/DvULsvIviVbWRbx7pHt7bY7GRwZFdizZVlyuMY5zg9K09E8FXOi3mqXtrrM08l5aLDHHMWIiZF2o2Sxz8uASQT7gcVjXHw81+bUb6T/hIgLS91GHUJYMv/AKxHBZBzwm3PAxzjPFSf8If41dI5n8Sj7XFE/lN5jlVmMJTzCO4LfNjGBRuh9TT1LwNZS+H4razsLaHUpLCLTZbsnLxW4xuwe5H612wGAAOgrz248J+Mnt5Xh8UvBIXAiiDFljiMjMwyeS+0hQe2K0tO8PeJLPVftr+IZrqBIXRLeRs5/cxqmeOu9XYn/bpt31Eux1pmizjzEzz/ABCng5GRyK4GbwYreHrG8axMviCGzeHJnIQSTHMznnB5LEH6Cu10q1FjpdpYiRpBbwpEHbq21QMn8qS2As1578L45JpfH8MUgjkfxHdKrldwUmKPBx3+lehVwXwj/wCQj44/7Ge4/wDRcVDVwTIz8ObiORo7TxFd21qlktraxxZT7MdpV3XaRljuJGTgEA4OKjb4c6n9nuhD4pmguriFI3u0jbzWZYdgbJcn72H6nmvRaKAOFm8DTQ6JqENtfSTXdzZC1VpJDlVLF2AbtlicAAADgCtLWvClnNfLPptja2st1cRNqFyFw8kUQ+VP5AdhXUUUBYKKKKACiiigAooooAKKKKACiiigArg/g9/rPGn/AGNN1/6LhrvK4P4Pf6zxp/2NN1/6LhoA7yiiigAooooAKKKKACiiigAooooAKKKKACvM/hTrEGi/CuG4milnkl1vVIYIIsb5pG1G5wq5IGeCeT2r0yvH/CNnpF98FFg1me+igOu6mY/sL7Z3k/tG52qhHOevTB96AOutfiDYSTPaXGm31terJ5K258t2lk3AFEKsQxAYMSDgDPoa2fDGvf24b4f2fcWhs7gwMZGR1cgZyrIxB6/UV5za2fgULDHP4i1+wurFJ7dLe4kVZoAy7pASEOCwGdxOT65zWz4C1LwP4W0yTTdJ168miyshtru4MrQZBYkZHAx8xGT0zQgPRqK5SD4heFZftDf2gyQwMyvK8TBSylQQBjJPzjtVmTxv4UjeRG1q3zGoZsBj1YKMYHJ3MowOckUAdFRWDeeMvDFmm641m3QYJI5JAHXIAyMd89KiufHPhO2meGbWoFdJjAw2sfnBwRwPUEfXigDo6KxbvxZ4dtNPtNQuNUhjtbxd8EhDYZeOenA5HJxVY+OPCnmSxR61byyxyPEyR5Y70GWAwO3HPTmgDo6K5abx/wCF4ltGbUDi6kWNSImIUsMjJAxgEgEjOCcGrcPi/wAPS6TPqo1ALZwztbtK0bDc69Qoxlu/QHofSgDeorI0rxLoWqai+n6fqUNzcohdkTP3RtzzjHG5cjtkVr0AcN+0D/yQvx1/2L97/wCiWrt4v9Wv0FcR+0D/AMkL8df9i/e/+iWrt4v9Wv0FADqKKKAOC/aJ/wCSF+NP+wPcf+gGu9rgv2if+SF+NP8AsD3H/oBrsf7U0z/oJWf/AH/X/GgC5RVP+1dL/wCglZ/9/wBf8aP7V0v/AKCVn/3/AF/xoAuUVT/tXS/+glZ/9/1/xo/tXS/+glZ/9/1/xoAuUVT/ALV0v/oJWf8A3/X/ABo/tXS/+glZ/wDf9f8AGgC5XnPg55Y/HXxVeASGUanabPLUM2f7NtsYBIB+ma7r+1dL/wCglZ/9/wBf8a4n4bzwyfEP4mzxzRvF/a1md6sCuBptrnmhgUrK9+JFnYxBNPmuJPs8cbfaSpBkM0oefglgNixMI+cb8dq0Te/EZJ52j0u1dUKsu48THyxwPn+QblbP++vvXY2Wr6XfAGz1C1nyqsNkoOQyhlP4qQfoaP7W0z7TLbfb7fzooRO6eYMrGSwDfTKt+Ro63A4SfXviBaaQupX2m2sQ2lnhSEyOHeSJEjHzDON0jE452jBqSPWPiX9oZX0O1WCKASK7L88xO4EbQ2FKkK2N3IOOvI71bu1aFJhcQ+W4DI28YIPTFUdZ8R6FowY6rqtpZhFVmMsgUKGOFz9T09eaAOBg1r4lWEF/cXGkeYivLcxG4CKvleUzBGIk+TDIq4Gfv5PQ1Lpvivx1fWpvrXR0ntFmbypHjWMTxLIoZi2/C/JuIIzkgdq9Gsry1vVla1nSYRSGKQqc7WAGR+oqxQB5Xp3ifx/qljJqGn6RFdQJIqQy/wCrD5fZKdoZtwXl14OQO5rp7hfEGoajaaXJfPYSppZmmubePCPO+VwAf7pG7Ge9dbRQ9QRyvg+LV4NXubS71K6v7Wxs4LVp512me4GWeQDpyGQHHcEdq6qiihsAqj4h/wCQBqP/AF6y/wDoBq9VHxD/AMgDUf8Ar1l/9ANAHP8AwZ/5JdoH/Xr/AOzGuurh/g7qWnx/DHQUkv7VGFtyGmUEfMfeus/tXS/+glZ/9/1/xoAuUVT/ALV0v/oJWf8A3/X/ABo/tXS/+glZ/wDf9f8AGgC5RVP+1dL/AOglZ/8Af9f8aP7V0v8A6CVn/wB/1/xoAuUVT/tXS/8AoJWf/f8AX/Gj+1dL/wCglZ/9/wBf8aALlFU/7V0v/oJWf/f9f8aP7V0v/oJWf/f9f8aALlFU/wC1dL/6CVn/AN/1/wAaP7V0v/oJWf8A3/X/ABoAuUVT/tXS/wDoJWf/AH/X/Gj+1dL/AOglZ/8Af9f8aALlc38U/wDkmPir/sC3n/ol62P7V0v/AKCVn/3/AF/xrnfihqWnP8M/FKJqFozHRrwACZST+5f3oAr2mjSa58PvClqrbIlgs5J3EhRhGsYJAx13YCkejGqdhpvxKWO2M2qWSOb1Guo0wIxbgkMkeVJzgg5OOVxgZzTrWRb/AMAeFbSx1kWjeTZm4lgvVjZIhGC+eec42+27PbNUrHXvHZjtWmbRYy94qzxeej+Rb5IYhy43tyrdxweSeKF/X4f194P+vx/r7h0OifEdbfTY11WCJwgjvZ2fzZsFSWZSQBw+3A9M8dqfDo3xGtTepZ6haI0sks8LvLuRWkG4qQVycOTg9AuOO1UodW8eiDTVW703zpEEd3PcXEZ8olSxYRo2CAwC9AcHqOtQ2viHxwLnVLSxuLCSWKZ3ja6ljaNTIu8Lu8wZCE7AF9OtC6A+ptNpPxDhu7i4h1aGZ0QrbLLNiNx57kbwF4byygyB1FNtNN+KBuYBe65YmJYzkwxjJkAKgtwBhsByMHBYjoATDd694zindIJdNniWYxu/mQg+VuIWWMb+WIAYg4A3Y6iqem6746s7FLSRbKZ8mSS5luoZGXeiOVA8z5isjSqAOAFXt1Qdzb8NW/jg68I9QvXNnabI5pZNoW5bylZ2RQucF2IzngJwOTUVrpfxHkR3utbgSRpXYpGFChQ/yAfKTgo2T05QDHJNZ+p6v4zhkv5NPubK7AuC1oLi5ijCxiOEDIRstktMTnIBUUt1qvjmO+QW+q6VMkggjd2MYjiB80vIq53Ej90CDxweBnh7gaWqw+Pr7X7kaVeLZWUOyFXmC4f924d1Xacnc8bAk4/dkd6iutJ+IEkk8A1QG3EyKsizhXeETREkYX5W8sS555JA+la51Hxde21lIuqWVpdwXDyToskQicBGRU+/llJYOc9NuOtRXGuePfsXmD+xZLgqH8sXSIsbeW525EmWG8R59Q31pAXY9P8AHzfZptSvykUUgkultpss21CcoAvK7tvydxn6VSsl+Kt49q08kFtL5Eck8ZKiJX35aPO0lj5fBI43VDJq3xAivZLpLnSLhRZBYx9pRU81ueU3D7v97GW6AAHNbOi6x4pGsWw1S/0dtPHErI8asR5Wc/fzkSfL0GeuBT6WDrczdRtviFo2mo4vftkassRhtky5QOQNuIztJTaST0JI6VuR6RrWqjS7TXp7hfL0gC5mt32brpxiQ8cZGMj6mspJ5W0u28SXfiq7jliSeebTop1Kys+dkZGc/JkAAdcZrq/DV9Da+HdNttT1e0mvorSJLmQ3CsXkCAMc55yc80LVAUfB2iXGlaxdqsl2dPtrO3sLf7TIXeYx73aUk9c+YFyecofauqqn/aul/wDQSs/+/wCv+NH9q6X/ANBKz/7/AK/40XAuVwXwj/5CPjj/ALGe4/8ARcVdj/aul/8AQSs/+/6/41wvwm1HT49R8b+ZfWq7vE1wRmZRkeXH70AejUVT/tXS/wDoJWf/AH/X/Gj+1dL/AOglZ/8Af9f8aALlFU/7V0v/AKCVn/3/AF/xo/tXS/8AoJWf/f8AX/GgC5RVP+1dL/6CVn/3/X/Gj+1dL/6CVn/3/X/GgC5RVP8AtXS/+glZ/wDf9f8AGj+1dL/6CVn/AN/1/wAaALlFU/7V0v8A6CVn/wB/1/xo/tXS/wDoJWf/AH/X/GgC5RVP+1dL/wCglZ/9/wBf8aP7V0v/AKCVn/3/AF/xoAuUVT/tXS/+glZ/9/1/xo/tXS/+glZ/9/1/xoAuVwfwe/1njT/sabr/ANFw12H9q6X/ANBKz/7/AK/41wvwh1HT45PGW+/tV3eKLormZeR5cPI5oA9Goqn/AGrpf/QSs/8Av+v+NH9q6X/0ErP/AL/r/jQBcoqn/aul/wDQSs/+/wCv+NH9q6X/ANBKz/7/AK/40AXKKp/2rpf/AEErP/v+v+NH9q6X/wBBKz/7/r/jQBcoqn/aul/9BKz/AO/6/wCNH9q6X/0ErP8A7/r/AI0AXKKp/wBq6X/0ErP/AL/r/jR/aul/9BKz/wC/6/40AXKKp/2rpf8A0ErP/v8Ar/jR/aul/wDQSs/+/wCv+NAFyvLvhpZ6PefCNf7cuFtLaHWtUmW4Nx5Bhcajc4YSZG08nnPevRf7V0v/AKCVn/3/AF/xrz34UaVp+tfCq3jv5D9nj1vVZgVcBSft90Bk9CPmz+VDBFqDQfhz9qfUjrllNDKEttrampiaTDkbvm+eQiVuTk806XTvhjagabJqmnqJLkJHAdRz5UxidcKN3yEpv9OmetWn+HnhmaeLyry8Ro1AZIp0/eJmI7T8ucExKeMHJbnmi08CeHbaQSxardFxIVUvJC4A2zDy9pTaQPPk4IJ5GSRxQBWfTPhpp9nJdSahZOpR5mkOoeY7jy2jZh8xJ+ViMjvj0FVbTw38Pzd3Uz+JIZodSgeWO2GpKiLASJHKBSDsOwEn2rRtfCvhfTSbN9euJFdbcvBNcxNv8iUFGPy7vvMFwCF+bGKo3/w98MyR/ZLXXbm2LIDtaWNwEAMcjcrySjsnJIG7p2oAunQ/hveXH7u+05pb6aW4YRaiM3W4ESAgN86YJBXpSlvh4Jrfy7m1n2RpJHJDKZEwJmIO5SQf3m7Pv1qo3w08PSTaoL7WLue3vVzLC0ka4dlw0jELncW+bAwuf4am1L4e+H7m1WKHUPKk2tAzkRgFW++NqBV3E5OcdTnBoAg1jTfBGqaXbXzaw1npWhxGKeISbFeFCVKShuSu4Ec9wavafYeAYdFguvt1rFZtE3lPcX4GyOQrlQS3A/dgY/2SPWpH8I6Jb2OraNYagLYandi51BJWDlmYgtt6bS2B6j2py+BPD0V9NNPeXcsju0ypLMmIgXlf5QFHAaeTk5PPXgUdP6+YalWS0+G+nCG1m1axVTKUghfUNwjaZlm2qu75QxjDDsce9Ty2/gObR102XVreG3s5XvAj6h5UkG4sjMcsGVD5jDnj5/en2XgfQ4dOt9Jt9UvTbQSGa3iEsRKZjaM4OzcRhzySSOMEDiki+G+gJcJKZr91jJMUbSLtjJVAcfLk5McbfMTgoMY5BGAzw1Y+B/DFxNdQa7ZG4kiacvPfoQkTsuWUZwqEonI4JAroJPE3huNZWk8QaSgiYLIWvIwEJGQDzwcc1i2Pw58O2l1JNGkzq8yTlHEbYdHWQENs343Ip27se1Mh+G3h2O1ktm+0SI3m4JEYdRJG8bDcqBm+V2ALEkZ60wIf2gCD8CvHJBBB8P3uCP8Arg1dvF/q1+grh/j8oT4EeOEXovh69A/78NXcRf6tfoKQDqKKKAOC/aJ5+BXjUHkHR7jP/fBrlPiXZaD4c8UaTpemfDDw3dWd6ubm9Ojo62nJG5gqcjgfnXV/tE/8kL8af9ge4/8AQDU3jnxvLoPiax0OGPTojcWsl21xqF15MbKn/LNDg5fj8AR1o6oOjPKbrUdPuIIYtF+E3he5vlCLdxSaOFEMpmmQpnZ12RAj3YdiKi0zU9N1S4s1j+FvhvTxfW9wYIpdCDyxTRvL8sy7BtXbGAGBILE+2ei0f433181rE/h23s5bq+jgDTXIXCOgYPhiuRg43ZwSCOxFX5/jHNOfEf8AZmiwM2lhZbGS4kdEv4RKYZmU7eqSAdMjDKc80un3j6/d/XzMu+sdPsvCXhHUJ/h34Sa91q/SG826KoS1iMcjZxtyDlAMn1qPwWNK1Tx1H4e1f4S+HbW1naeS3vU0hdjxRgAZJTCvkjr1DDHQ10EfxV1E+MLPwzcaPZRTy3clvLN9pGwBI7d8qG25J+0Y7n5ehzXrNVsyehzH/CvPAP8A0JPhz/wWQ/8AxNH/AArzwD/0JPhz/wAFkP8A8TXT0UhnMf8ACvPAP/Qk+HP/AAWQ/wDxNc78KdM0/TPHHxL03TLG2sbNNWtAkFvEsca5062JwoAHJJNek1wXw7/5KV8Tf+wvZf8ApttaAGL8LdJju4LiCcfuIWRFlh3hZC7sZV5GD+8K/wC6qjoBRafC3SbeKH/TZTPCFSOZYkVljUqRGMdFGH477znJ5r0CigDz2b4V6a/lhdSuCiyuzLLGsg8syiRUUHhdpDgN1Akcd66SDw3ZtqWpXGoW9rew3ZhKRyxBtgjDbRg8cbjj6mt6igDJ8L6TJpNpcieVZbi7unupigwgZscKD0AAFa1FFABRRRQAUUUUAFUfEP8AyANR/wCvWX/0A1eqj4h/5AGo/wDXrL/6AaAPHNC0LwzYfB3Rb6z+H+jazrd1bkQI2lxyF3yzF3bbnAAJ5PPA71qWdp4Lup7NV+F+hRwXUnkx3E2mxoDIqF3yuzIHy7RnqSK1vAfiGz8O/CXwxcXsU0i3EXkxiJQSZMOyryerFQo9WYCr0fxI0qe9trWPTrx2uQzwtlMBVUszP83yYUM2DyQDxSvuDRwaf2F/Ypmf4UaAt95fmKraTGIsNCZEDHZkc4U+9alpD4Nub+W1Hwq0SBFupLVJ59OiVC8bEMfuZ2kDKnvnFdD/AMLMtJIH3aHqUDmMmMSqjbn8suEIDdeNv+9x7027+KWh21u00um3YUoZo8+WPMQIHDD5upUgqOpz2qmrWC9zmoW8DwgR3/wv0QzyufJW30qNgUM0sa5+Tg4jBPpuFRan/wAIrbQvCPhNoiXywh3i/syOQxkrG56JhgBKBweWVh2r0PXda1xbzULTw5pFtfXFlBGxSaXyw8rnOzd2wuGJ5zmtDw1qtxqV1q0VxBFGbG6W3Vo8kP8AuY3bnvhnZfwpBc86t7Xwb/wil9rtx8KNJC20qwxRrpkPmTNv2k7dvyjo3PY47Vc0HR/COoasllc/CvQ7NNr+ZK1hCwVkCk/wcjDp+Jx2Neo7F2ldq4PUY60o4HFDA8M0abwvdPb2kvwj0aW6ncYePTIliVSzggkrww2rx/tCpFfwrcWlhqEXwl0e3tZ7ny3WbS4t4QqygthfkAk2ZJ7Emvbti/3V656d/WjauCNoweox1oA8N0KTw5efaEk+EOjTOh3xFdMijV0kGYVG5Mk9FY44zmm65ceFLWENbfCfRjJBJuuI/wCyY2aSJV3sYxs7r0J78V7ptXdu2jPTOKNq56DpjpQBxPhzwX4K1PR4b66+Hvh6zkk3Hyjp8LELkgHhe4wcds1of8K88A/9CT4c/wDBZD/8TXTgBQAAAB0AooA5j/hXngH/AKEnw5/4LIf/AImuf+JfgPwPbfDjxNcW/g/w/FNHo928ciadEGVhC5BB28Eetej1zfxT/wCSY+Kv+wLef+iXoA89v9F8K6L8OdDuNN+HOiatqcumRTso0mNwI0iVpHYhc5PQdyzD3qwLbwV5sm/4XaHDEqyyRySabH+9SMLuIATOSW+VepwfSugtfFEfh3wr4Ht2gM39oQW0MmOPLTyBh8kgAbzGvJ/iwMkgEb4oaHJbeda2N9dskYkdYwhMY2SOc/N1/dkY9WUd6LXQ9jj4rXQ47S0t7z4X+G11HzI47g/2VH5BLzLESCE4wWB+gNXdKi8GalLAqfCrRbWO5kdYHudOiXhV3fMNmQT0ArpLn4l6fGZHGm3DwQJLJcDI81FTgYT+IlsAYOOc5q9o3jaz1LV7fTRpF7bzStgmUIArbPMHGc8r83QcdeeKBHBwzeCF0aC5m+FejS3stslx9ng0uPoyK5GSnUBgD7gjtRrkfhi3uZ9NtfhXoQvEym8aXHIiOqhuQE5B+ZQc9Vz0IrvLfX9eupYruw0ezbSmubiOaeSXY8MURKh8fxbipIAxgEVveGb9tV8O6fqkkaxveW0c7Ko4+ZQeM896EDPMRB4L/wCESh15vhLpYa7ukgtbb+zYS5DJuDP8vyAYIOe496s6fpng+e6u0ufhTo1tDb200/m/2dC24xrGSAAncuwH+4a9V2Lt27V2+mOKWgDwzTp/CrRwQXHwk0e6uDHJNLLBpcSxbE2khcry4VgcdyCKnf8A4RPbZXD/AAr0S3t51d2EmlxHCh1QbiEO0/PuxyTtIr2vavHyjjpx0oCqF2hVA9MUAeIeHW8OX9ijXHwf0cXAeKGTOmQxgSO4UkArnYoOSfQVBe33hJDYSQfCPSdkig3MR0mIyIWjyv8ABhRu+Uk/Wvdtq7i20ZPU4oKqc5UHPXjrQBx2jeBvBN7pdvd3PgDw7ayyoGaI6fC23Pvtq3/wrzwD/wBCT4c/8FkP/wATXTjgYFFAHMf8K88A/wDQk+HP/BZD/wDE0f8ACvPAP/Qk+HP/AAWQ/wDxNdPRQBzH/CvPAP8A0JPhz/wWQ/8AxNeeeCPC/gi0h8d3154L0e9Fp4hnjghXTYnc/JHtjQbeMscAdBmvaq8x8E6mui6f8R9VZBJ9l1+7lVC20Owijwue2TgfjQxo56yh0WXSrgzfCTw7FfW5lWUy6YiRKwkVIxjYSc7skjgAGrF5B4UhS+ji+F/h83ESStbmTS4xG5VsKCQmQD1ye1dHb/E6zGotpt1YSXcgUSGewHmQGMYEjbjxlCRkZ+npV26+Imk2oje5sJ1V1RpCrxuUVzhcgHnAOWxkKM80NiOHvG8Lxpqkdv8ACPSpprKOWQN/ZMQV9pOzYNuXyMGtmHTfBJ03TpZvhlo0U94F+aXSoliTIycnbkEf3cdcjtXVah40t7EaWJ9F1D7ZqEZkS2VFZ4kHPzkHaD7ZxnvVV/H9rceE9U1y002djZLG0UMzKDMZEV0xgnGVcHmgFqcgyeEUvlt3+EGlAGI3BYafDgQ73RTnZ947N23sGFQY8KyIZ4/hXoAt0jdm26ZG7uQ0QUxjYMj53z/ue9djcePorGa5h1KwRntikZeOVFy7IHIwxwMKydzktxVOD4qaYlxIt1YTKpkT7OE2h/LeNmGQW5bdFKpA4G0etCA51ZPByWa3Uvwd08pL5vkhNMhLu0ZG4FQvynbuYZ64x1q1caf4VfwWNcg+Gfh20nkvIooYrjTYm/dtIu9mAX5cJuP1FdNo3xH03U9Tg02x0m/knllKt5aqyKAEO7eDtx8/r/C3oM3l1rXryc/2Ro9pPZLqX2WR5ZdhSFRl5v8Aa5wAv1zQFzz20ufBk1pcXj/BuyjhtnjilU6XD5m9pFT5V25YfNnPpRYXXgu8a1MfwbsYkmgM8hm0yFdiqcSD7mSR1A7jpXq/hHU21rQrfVHijQzg4KDhgCQCM81qlVJBKgkdDjpQB4qsPhward2N18KNFtSkMBiI0mJx5kgB27tmGIJwewqK7vfBNpYG5ufhHpELkK6Rvp8ILhokkCj5Pv8Az4x6qa9wqreafY3k8E91axTS27boWdclD6igDyEHwjJbC5i+DulmNmkK7tOhDBEZRyNmQTvyB7H0rW1nwfpF1falZ+GvA/gxZbJYVH2vS48NI5JfOF6BNuPUk+leohVXO0AZOTgU1Yo1keRY1DvjcwHLY6ZoA4Dwl4Q8G6n/AGo114J8LmO3vmgt5I9LhCyIsaEkfLz85cZ9vauR8H+GfBllovji8l8IeH7iaDxJcW9kkunxMN7LCscY+Xhd7DgdMmvbYIYreIRQRpHGM4VRgDJyf1rhPhDGkj+MxIisB4quiMjOD5cPNDA0bL4d+CRZw/avBfhtp9g8wrpcIG7HOPlqb/hXngH/AKEnw5/4LIf/AImunooA5j/hXngH/oSfDn/gsh/+Jo/4V54B/wChJ8Of+CyH/wCJrp6KAOY/4V54B/6Enw5/4LIf/iaP+FeeAf8AoSfDn/gsh/8Aia6eigDmP+FeeAf+hJ8Of+CyH/4mj/hXngH/AKEnw5/4LIf/AImunooA5j/hXngH/oSfDn/gsh/+Jo/4V54B/wChJ8Of+CyH/wCJrp6KAOY/4V54B/6Enw5/4LIf/iaP+FeeAf8AoSfDn/gsh/8Aia6eigDmf+FeeAf+hJ8Of+CyH/4muK+HHhmy134L22jtMtlZwa1qbCNUHlFE1C5AjZcgFMHp7CvW68t+GWi/278Kbe1+1yW3l67qkuVUMHxqF0NrA9RznHqBQCN2z8D6Xpklzd6ddRwX09pNBHJgAL5iRoD64XykwPc+tY1t8LNPjS2a41pDNCy+fst0VGcPG4IH8Lbk5bqQxFaI+F+k7hI2oX7yglhIzAkEmI8ccAeUcDt5je2MrQvhr9ovWvtR1gyxxXChIIJiyOiGQ/vCAuW/ekewA60dQNC5+G2gx7IYrv7J5sIhWSKFRNvV/N3iTqDlcn6CodT+G8V6NOhi1e0RIgyyqtmmyWMg8+XnBbftbcc8irv/AArXTfP3SatqDx+crJCzjaqK4YRgY+7gOp7kOc9BUWh+AbjS/F1jfR3xk06xQMgkbdI7iJ48Y2javz56nJA4oQMNL+F2hWV080s/2uNpzKRMgZmXO5UdiTuVWwRx2qLSvhfoNraW0Ml4twVwwfywDKw4Mh5OXKgAsOeM9aVvhhp63c0jeItTaS4V1jikkXaOw+XHIVPlx6cnnmib4WWkqPHJr2obHLOdqoGDsckqcfKNxLbRxk+lCb3Cy2NPWPAel61qt1qV3dSTfaHDqmAVjOxEJX0OI157c1W8R/Dex1rVtT1Ke+cT3yqqs0e4wqFRSgORmM7ASvqSe9dnp8VrBZRQWKxrbxrsjWM/KAOMCp6AOS8PeA9J0XWotVtsCaNZFVVjCqodYhtHcKDGSBnGXPtXW0U1JI5CwR1Yo21sHO0+h9+RQA6imTyxwQvNNIkUSKWd3YBVA6kk9BTlYMoZSCCMgjoRQBw/7QP/ACQvx1/2L97/AOiWrt4v9Wv0FcR+0D/yQvx1/wBi/e/+iWrt4v8AVr9BQA6iiigDgv2if+SF+NP+wPcf+gGu5nt7e42+fBFLsO5d6A7T6jNcN+0T/wAkL8af9ge4/wDQDXe0ARPa2zjD28LD3QGneTDgDyY8AYA2jgU+igCJ7e3dgzwRMQcglASD6/pUtFFABRRRQAVwXw7/AOSlfE3/ALC9l/6bbWu9rgvh3/yUr4m/9hey/wDTba0Ad7RRRQAUUUUAFFFFABRRRQAUUUUAFUfEP/IA1H/r1l/9ANXqo+If+QBqP/XrL/6AaAOA8I+Irbw38GfDl5PbNcs8QSKJepI3MT0PRVY9O1X7X4meDvs8s214nVwsyrBuxMWCmMsOC3PPPTJqv4Bn0CD4S+Gm8QC1MP2dzF56bgGVJGbHH9wP9Rkd60/7b8BGdbVTa77mTzIkSBh5rDq6YHPuw/Gkhsp3PxK0WJ5AbGX5bqOBS6Fdu6QRlnyPkwx6cnvTLjxZ4F18WDXVtdTx70kg3W8ix4Y7VZgMKy5GMHPIxjNSt4k+HN0XvVjsJ5kjeYM9pgtlDKTkr1Kjd61YPiXwBBAS0lpsgBwWtyxCJ8xIyM7VznPTuKeoippvxG8MTeIJYLe2ufOuvKEbpCzSXG6NXU7QOmx0wevbHFXz408K6Pe3mj2y3Be0mYTJb2zOBM/7wrkdWO4n3+b0OI9WvPD/AIbnm/s3wvJczWMCXDrp9uN43naqgDGThenYYrW0RtI1W91TbpSRzWt0iT+YgO6QwI4bHqFl2569aAIdS8baFp9pZXVzJOEu4/NTEJJVN6puYdhudR+Z6A1R1D4keH4IpktDcXl4kHnJbpEQWG8oMk8D5wB7bl9RXS3OjaTctbtcabaSm3XbDvhU+WOOB6dBUC+G/D6lSNFsMq/mA+Qud2Qc9PUA/UD0o6AYFr8SfD7wwyXDSxCUgFljZkQlHfDNgYwI5M9ht9xTx8R/DRmx9ofyWClJjGwVgyM+ckAY2oT1rePh/QizsdHsTvjMTAwLgocggjGMEMfzPrT5tD0aYAS6XZuANu0wrjGMAEdDQBhzfELwzHqcOm/aZnupTxGsLEgZwWPsDwfSn+B/HGl+K1EdlHOlwsKyToUJWFj1QtjG4Hg1rw6DosO3ydLtI9oYfLEBkMctn1yeTnvVmzsLKzeRrS1igMh3P5a7QT64HFAFmiiigArm/in/AMkx8Vf9gW8/9EvXSVzfxT/5Jj4q/wCwLef+iXoAw5PFVr4V+HPhm5uLF7xpdPiARMZVUt/MLH2+QD6kdOtLf/EXw9Z6c01jYvMwjEwQR7EaPguwbGDtXc3vtOPWrGnXGmReDPCcF1pQ1O8uLCBLaARqx4hDMSTwq4HOe+BSJrfw7hnFu8WmwzTuVKNbDkj5G7cqN+0kcDce2aAE03xv4e1CS3s7PS5bmeS4+zMsMAMaOfv/ADHAIAyT6gEgGr154hu4bqSHRvDMmowwXqWbSROqBeAHfkfdTkH6VSbxP4Jt5CLeAM0G+7JW3ZVhKoW3nI+XIBAx1zir2meI/CKaVqt7Z6lCllDK8l3MrHYrucsQe+Se1Af1/X4Fvw2+n6z4fuYl09YLQ3dzbtDuJV9kzqWz6MQT+NbyKqKFVQqgYAAwAK5rw14i8LH7Joej3i5SLbFFtbgKgbkkddpB685zSjx34V814zqirsOCzRsF646kY5PAoe4HS0VyuoeP/DtpEpF00spdUaIIQ0ZO77+fu8I55/umrMfi/R7rTre80yY363N2tpAIxjzJCu84J4wEy2fb1oA6Giuc0jxUl/dw28uk6hYme6lt4ftCBS/lrneB/dODg10dABRRRQAUUUUAFFFFABXA/CZVe+8cq6hlPia4yCMg/u4q76uC+Ef/ACEfHH/Yz3H/AKLioA7j7NbZQ/Z4sx/c+QfL9PSmpZ2iFSlrAu1Sq4jAwD1AqeigCOSGGRkaSGN2Q5QsoJU+3pSmGFkKNEhU9VKjBp9FAEJtLVjlraEnIOSg7dKbcWVpcI6S26HchQkDa2D1AI5HXtViigCjpej6ZplrDbWNnFFHDny+NzDPU7jkkn1zUqWFmltPbJAqwzljKq5AYsMH86s0UAMt4YreBIYI1jjQBVVRgAU+iigAooooAKKKKACuD+D3+s8af9jTdf8AouGu8rg/g9/rPGn/AGNN1/6LhoA7yiiigAooooAKKKKACiiigAooooAKKKKACvLPhrpd5q/wngtbK++yMNd1R5M7sSoNQugUJUggZIPB7V6nXlnw1s9WvvhPBDo90tvL/buqGUlipeP+0LrKhh9052nPsaGNGk/gDV1/eR+LLx5uQfMMmwqfKwmA/Cgo/Tkh8E8cwaZ8NL2zjaA+KL4w7VEYidoxGPNLuoAbPzKWXJb044FXvCmjeM4dZnuNW1hpLaLzI4UZ8iQFI9p244AbzOc5IxVSx8JeMbchY/E0sUcNqfs8e8sv2gtISZCclkO5OO22gRLe+ANQuJ5pI9daIebLLaHDM9q7QvGGVycnG/IB6c80DwPrkVulra+LbmBTGS5YvI/mddyncoA3AEjHTK981FD4V8flYY73xo8sf2oGTyUCsYdh6Ej724g/8BHXmnN4O8Vf2nZak3iaSSWO0miuRuwzO/KlDjChSBwRzzQCLKeAbtZ1H/CSXxtFkDeSZJCSBKHwW35OVG0+uaq+DfDHiDTfEMn9o6vNc2tramCCeWcmSdz8oLJvI2hcYyASeajbwn42YGT/AISMRzSCBJniZuUVfnCg8KS3OfTimSeAvEi6hdXlr4hjjnm84CZgWk5kLxE5GMrnBx2FAdDX0vwdqdpp2pWkniK4d7u0igjm+YvG6IFMgOcjdgErnrk55qg/gPXn84/8JjdNMzeYJ/nDBjtLRgb8CMtvOOoDgZ+UZbFpHjS38Wafa/2pd3GnRztPJOXwoi82RhG3HzMUZFP+7WnZ+HPEya6moTeIT5P2rzXgjGEePfKcEY5JRol/7Z+9AFZPAuoLDMP+EglZplSMITIUgTzHdxGC/BIZF3HJG0kYzxHF4A1Nb+SeTxVqDo1uY41WV1ETnepcc5J2Mo5bqgbk4w258M+OJ7iaVvFciCW+DOkSgKLb58InowyvPqtbnhTRdc06+muNV1yW/SSIKEY8Btx56DHyhfxLe1CBmdf+B7yfRbfSk8QXqwLfm4uAJGBliMZTytxJIAOHz6jsea0vCPhq40O4mnuNYub95o1VvMZiNw6thmPtgDpz610lFAHDftA/8kL8df8AYv3v/olq7eL/AFa/QVxH7QP/ACQvx1/2L97/AOiWrt4v9Wv0FADqKKKAOC/aJ/5IX40/7A9x/wCgGu9rgv2if+SF+NP+wPcf+gGu9oAKKKKACiiigAooooAK4L4d/wDJSvib/wBhey/9NtrXe1wXw7/5KV8Tf+wvZf8ApttaAO9ooooAKKKKACiiigAooooAKKKKACqPiH/kAaj/ANesv/oBq9VHxD/yANR/69Zf/QDQBwXgt9KX4ReFf7T0t9UYmP7LbRqrO0wZipXcQOACTk9Aam07VfhmscN2IYrZzC8iebbuTEpjbegYAqDs3/ID0zxVPwuvhtfg94UuPErzxwxNGtu8M0sbLLIzRjmIhsYcg54wSTwK09PtPhq2sX0dstrHPpboJkMrpDCwUyfKpOzOFJYqPXNCW4MvaRJ4D1q6MGn21vcSxL5rr9lkXyuMfNuUBTjscHHauV1pPB2rJZKvh/V4bGOya8W4t7ZVgltlUIqtIem5FXCjBx1rpbWbwBp9zPeW1/aowha1ml+1s6QoDypyxVDn6EmprNvC+qeHJPDNvqhnsbC3ijmKuP3sIQEfMBypHUrj8KL31BaaHRWNlbR3dxqUG8PehGfPsoAOO3AFGkabb6ZFMsG5mnmeeWRzlndj1J9hgD0AA7VgD4heGfOuIfPug1vZx3subWQBYnxtOcYyQRx15rrKYkFFFFIYUUUUAFFFFABRRRQAVzfxT/5Jj4q/7At5/wCiXrpK5v4p/wDJMfFX/YFvP/RL0Ac/Lf6Bp/gjwVJrNnJc3E8NtBZCORI3Eht8n5ndABtUjrzwMGnHV/hss1moiT5UayQi0k2JEyPIwY4x5e1HO7JXg81e0m80XTfBfhe91SN5ZzpsMNtHHE0sjloVLBUXOflByccDNUjY/DGGz8u6mt7Zdp3x3d5Ikqq8bpscO24DY7gKeACcAUhjrW7+Gsc0UcaxpNM/klZLaYMS7gDzAy5ALkAFsAnGDTI9a+Gsfh1rGDDaY6eesSWUxXCjcCPl44wV9RgjIrMWz+Gd/r4kXVJI/wCz5WSVXu38ueUSAfO7ElyH24yeuMVe8Q2fw2uNQjtJdQhtrq8Y2e6C5O0bYthQjJRWMY25xn0NPdC2LOgeIPA1xf2WbVbHVLtgsMU0J84lkEfzYztOFCHdjlSO1M1S48JqI7BPCN7qNtNdNYiS1tfMjUxoiszNn5VXYEye6H61eil+H+lyXfie3vrWL7NK8V1PDduyCR3LlXUMQWLMSMjIzxxU9nf+EbDSL3SbfxFaohuJvOIuULxyTSM7L7cs2KH3BXDSfDXhDV7SHVItFhYMGUGRfmJVpASeeTl5Of8AaNay+HdMji0uGGIwxaZN5tsiHgHYyYPthj+lZ+g+JvCEOiW0dnrNnFaQP9jjEswVgyELtOec9PrkHvVmbxh4bhQmTVrZX2swiL4kZVfYSF6kbhinfUS2NB9Nt5NZj1WTe08ULQxAn5UViC2B6navPtV2sY+KvDakK+uaejeSJirTqCEJA3EZ9SB9aW88T6JbWNtfG9Wa2uUeSKSAGQMiIzs3y54AU8+uB1NIZsUVh+G/FWj+IBbnTpJybm2N1GssDRkxhgucMB3IrcptNBcKKKKQBRRRQAVwXwj/AOQj44/7Ge4/9FxV3tcF8I/+Qj44/wCxnuP/AEXFQB3tFFFABRRRQAUUUUAFFFFABRRRQAUUUUAFFFFABXB/B7/WeNP+xpuv/RcNd5XB/B7/AFnjT/sabr/0XDQB3lFFFABRRRQAUUUUAFFFFABRRRQAUUUUAFeWfDVdcf4TwLoTIJzruqeaSwVvL/tC6ztJBG7O3r2zXqdeWfDW41m2+E8DaJbCedtd1RZDtDGOP+0LrLBSRuOQoxnvntQxo0zpfxLZ1kbXLVdpOI1C7SMw4BOzOf8AXZPsvqcZukt8TtSv2zdm0sluESV5bcB2wZNzRqwUhceV1zyDjOTWi998Tox5r6dZMnKlI0VmAHlYb7/LHdKMdAUznGKq6NJ8U44nt5o7TeNpV518xn3ykMThgq7UIO0N/CRjng6i6Fx9M+I81ygl1SwWOGdRHIoG8x7grORtxuKMxA6AqPXiPQZPHieMNP07U5nltIow93MkeImXyn43FAGbzPL+6eBninX118RBcTfZrdJFt5ZWgIjVUuQIH2I4J3L+825IPpg9acup/EiK2RP7Jtbud4/MDKuxFP3th3MDngqDgcsDjANC6A9SL7J8VvPud+o6Z5AVvKEYHmMR8q9VwCR8/PAPy9OaZJZfFQoUhv7NHBZo3aRWUKTkI3yfMwzt3ccDPWrYf4jm6jikistqyAG4VMAr5gDHZ5n9zJXOeetQ+DPEHjHUdfk03VrW3je1tS12sUQ2CXGFVXDHkkbiMcA496EugX6neWMMlvaRQzXElzIigNK4AZz6nHH5VNXE6Pc+O/7L1H7VYwfa47SJ7QE/K05UGRDlsn5s4OcYI7g1Tk1P4mYlkXR7RZAd6Q4BXyjtPL7+ZF3MuBwShOcMKAPQqK4RLv4heTMz2sGNqJbYhXeWaRwXkG/gKiodoySWxxziC3ufiV/aEytaWKQ+QZIy6ljJKQybcbsIARG+N3RmHJ5AB6FRWN4Ul117aePX4UWdJf3ckahVdCB2DHnO78MVs0AcN+0D/wAkL8df9i/e/wDolq7eL/Vr9BXEftA/8kL8df8AYv3v/olq7eL/AFa/QUAOooooA4L9on/khfjT/sD3H/oBrva4L9or/khXjU4z/wASa449fkNWz4w8Q5/5Jn4n/wDAix/+SKAOyorjf+Ew8Q/9Ez8T/wDgRY//ACRR/wAJh4h/6Jn4n/8AAix/+SKAOyorjf8AhMPEP/RM/E//AIEWP/yRR/wmHiH/AKJn4n/8CLH/AOSKAOyorjf+Ew8Q/wDRM/E//gRY/wDyRR/wmHiH/omfif8A8CLH/wCSKAOyrgvh3/yUr4m/9hey/wDTba1b/wCEw8Q/9Ez8T/8AgRY//JFY/wAILy4v/G/xIu7vS7rS5n1e03Wty0bSJjTrYDJjZl568E9ex4oA9KooooAKKKKACiiigAooooAKKKKACqPiH/kAaj/16y/+gGr1UfEH/IA1H/r1l/8AQDQBwXgvS9F1b4ReGbXXJWjiaB0ixJsyzxyxnn12sxHoQD2qW28PfDu6gs5LHU1igeNJIyl1tWaPOFVi3UHpjqRntXKeFrnUdb+E2h6PP4D8UzWyKji4tLmyUShZCSBunBCsMqcgHBPSpP8AhH5BZi0j+H3jNYSXWQG405i8TAr5XM/ygKSAVwwBPNCBnXzeC/BzWyQXGsTSSWTBTNLeoZEbzRIN5IwW3DuM0kOl+BopNW0fTdWht7nVhJHcCKUEBsbj04UqpAAyMAAYrl7LR7iC6huJvh74yumhVkjEk+nAbSON2J/mIPzBjk5HWqemeGpbO8hu/wDhBPG01zAUKubjTVA2oE+6swHKAAnHbPWl0GereIYNJ1GxtrO71K1htjNGXQuoFwAMiPr0OQePar6azpL38enpqdm93Jv2QrMpdtmN3APbIzXj9p4emjtBBdeAfG16wjWMPNcablQsaRjAEwA+WNB+FaGiWt/pl99q/wCFfeLrl9sgKyS6aoG99xK7ZgU59MZ71RPoemya9osd+bB9Us1uVxujMy5Uk4APoT2B5NPOs6QFLHVbEANsJ+0Jw3p16+1eQ2OgTW95LdTfD/xpdswYIJZ9NAjJMpDDEwJZfPkwTk9PSkg8PyqQ9z8PvGd1IMfM82mjIDwuBgTAdYV56/M3rSGexxalp8ssUUV/avJMpaJVmUmRR1KjPI+lZtx4u8OW+qW+mTatAl5czvbwxc7pJF+8o46jvXm+iaZeaTrVpqUHgDxpJ9kO6KF59N2htsi5yJt2MStxnHTitKxvvEVn4bXT4fhx4gN/HHIIb12sGZJGz8//AB8Zzz684oYz0rTb211GwgvrKZZradA8Ui9GU9DViuB0XxBrGk6Ta6ZZ/DHxOtvaxLFGPtNicADH/PxVz/hMPEP/AETPxP8A+BFj/wDJFN2voJHZUVxv/CYeIf8Aomfif/wIsf8A5Io/4TDxD/0TPxP/AOBFj/8AJFIDsq5v4p/8kx8Vf9gW8/8ARL1R/wCEw8Q/9Ez8T/8AgRY//JFYHxH8V69P8O/EsMnw68R26PpF2rSvPZFUBhf5ji4JwPYE+gNAG5p3hmw8R+APDsd5NdQMmlwqHt3CsUeFQyHIIII9uwqxdfD/AEGaz+yp9phTzZJGCSY3712srccqRxjjqfWsTwZ4t1+LwdokafDjxJKq6fbqsi3Fjhx5a8jNwDg+4rWHjDxARx8M/E5/7eLH/wCSKAH2/wAP9JEFr9ouLqS5hYM88bCMyMGDH1KgkAnBH1qaDwJokdtFbSSXlxDDEsMSSyghIw27aOOnY55Iqt/wmHiH/omfif8A8CLH/wCSKQ+MfEAGT8M/EwHvcWH/AMkUPUC9p3grR9P8PQ6HavdR28MiSI6uokymAoLBeQAAOc8VXtvh/olrNHNby3sUsbzsro6hts2N6E7cleMjPIPeov8AhMPEP/RM/E//AIEWP/yRR/wmHiH/AKJn4n/8CLH/AOSKAJn+Hvhxo/LMdyB5XlAiXlV2xDj0/wBSh+ufWobn4aeFriK8t5reZre8QJNDvG0/NuyDjcCT1we5o/4TDxD/ANEz8T/+BFj/APJFH/CYeIf+iZ+J/wDwIsf/AJIoC5Nb/D/w/DPJJtuJBI8chV3BAaNlZSDjIwUXjOOK0NL8M2Om31jcWbSJHZWktrHETkFXdXJJ9cr+tZA8Y+ID0+GfiY/S4sP/AJIpf+Ew8Q/9Ez8T/wDgRY//ACRQB0NppMcOuXerPK0s08axICMCJB/CPqeT9K0a40+MfEAGT8M/E4H/AF8WP/yRR/wmHiH/AKJn4n/8CLH/AOSKAOyorjD4x8QDH/Fs/E3P/TxYf/JFL/wmHiH/AKJn4n/8CLH/AOSKAOyorjf+Ew8Q/wDRM/E//gRY/wDyRR/wmHiH/omfif8A8CLH/wCSKAOyrgvhH/yEfHH/AGM9x/6Liq3/AMJh4h/6Jn4n/wDAix/+SK4r4YeKNct9Q8ZGL4f+IbnzPEc7sI57MeWdkfytmccjHbI560Aez0Vxv/CY+IP+iZ+J/wDwIsf/AJIo/wCEw8Q/9Ez8T/8AgRY//JFAHZUVxp8Y+IAMn4Z+JwP+vix/+SKP+Ew8Q/8ARM/E/wD4EWP/AMkUAdlRXG/8Jh4h/wCiZ+J//Aix/wDkij/hMPEP/RM/E/8A4EWP/wAkUAdlRXGHxj4gHX4Z+Jh/28WH/wAkUv8AwmHiH/omfif/AMCLH/5IoA7KiuN/4TDxD/0TPxP/AOBFj/8AJFH/AAmHiH/omfif/wACLH/5IoA7KiuN/wCEw8Q/9Ez8T/8AgRY//JFH/CYeIf8Aomfif/wIsf8A5IoA7KiuN/4TDxD/ANEz8T/+BFj/APJFH/CYeIf+iZ+J/wDwIsf/AJIoA7KuD+D3+s8af9jTdf8AouGrX/CYeIf+iZ+J/wDwIsf/AJIri/hV4o1y3bxaY/h/4hufM8S3LuI57MeUTHF8jbpxyPbI560AezUVxv8AwmHiH/omfif/AMCLH/5Io/4TDxD/ANEz8T/+BFj/APJFAHZUVxv/AAmPiDOP+FZ+J8/9fFj/APJFH/CYeIf+iZ+J/wDwIsf/AJIoA7KiuN/4TDxD/wBEz8T/APgRY/8AyRR/wmHiH/omfif/AMCLH/5IoA7KiuN/4TDxD/0TPxP/AOBFj/8AJFH/AAmHiH/omfif/wACLH/5IoA7KiuN/wCEw8Q/9Ez8T/8AgRY//JFH/CYeIf8Aomfif/wIsf8A5IoA7KiuN/4TDxD/ANEz8T/+BFj/APJFH/CYeIf+iZ+J/wDwIsf/AJIoA7KuF+A//JOU/wCwvq3/AKcbmrH/AAmHiH/omfif/wACLH/5Iql+z7I83wvtppIJLd31PVGaKQgtGTqFwSpwSMjpwSPegDv6KKKACiiigAooooAKKKKACiiigAooooA4b9oH/khfjr/sX73/ANEtXbxf6tfoK4j9oH/khfjr/sX73/0S1dvF/q1+goAdRRRQBwX7RP8AyQvxp/2B7j/0A1Y8ZaD4nuvFtnrfh6bTQEsZbSRbuaRNhc8SKFRtxHocfWq/7RP/ACQvxp/2B7j/ANANWPH/AISu9f8AEehX9rcXEMNr5y3QjvZYgylfk+VWAbDEmk/6/IZ51H8FPF8FlbWcXjK2ZtPW7msLkJIjLcTxRK29MsGQusrn5usnAGMVr+DvhZ4k0XxBDftqml2phaNzfW++S4nAtIIDC6sFHl7omcfMeSOBzVX/AIQ74oXVtYpNftavZQWVm+NSZvtXki582fjpv82Lg8/Jz0FYl78Nvi9/ZkVh/wAJJLdrbJaJBN/aDJIwWOUuX5GSJJAM91RTyaaYjuviF8PdY8ReKodWguNPlRdGuNPP2g7SksiMolA8p+5/hZD7npVz4ReBNW8FXeqrfayupWU1tZ29grFjJCkKvuVifvfNISD1xwelclN4E+JVxcyh9UeK+bzC2qLqT+XJEbPyltxD/CRNiTfjPHXnFSap4N+JurQ/ao9Tk0m4ne3sZ4BqJfZaeS8U8ykceYSyuvfKdaNlp/Wv9f8ADBuz2uiuL+Emi+KNI0O4PjC+F3qssxXKTF0EKcR4z0Yjk+9dpTYkFcF8O/8AkpXxN/7C9l/6bbWu9rgvh3/yUr4m/wDYXsv/AE22tIZ3tFFFABRRRQAUUUUAFFFFABRRRQAVR8Q/8gDUf+vWX/0A1eqj4h/5AGo/9esv/oBoA800fw3eeKPgh4c0+zkhRlQOwlYKGX51xkxyDPzZ5U9O3WtLTPBvi60mtVk1+NoVuTLKYbiWHCmVGI2DiQlFZPmPG7IrZ+DP/JLtA/69f/ZjXXUrAeW6V4H8b2NklrH4mdVhsPs8IXUZiocR7STuUk7m+bdkFe2atzeCPEf2zUb6w1p9PmvkCsiahPIFAt0jX5m5Zgyk78bsHrXo9FMdzzqTwf4uivPPtNfU4lk8sy3U2RF5jmMOQN0hVGUYLAZBzmlg8GeJsx3h1prfUorWOETrfzyiRxv3SMrADBLAhMFV7V6JRQJ7WOFtfDPi6LwbJp//AAkci6wbkSLdPdPKu0qEfqoIHLOF5AbHOKoL4O8cTJbJf+LpZxiVZzDcvDtBCqhACkP8q5IOMMxKnuPSaKAPN7Xwb4winiVfEUsNtHbJCqJqMzbSN27O5SWzlTuyGBHXHV8/hPxqszLbeIS9uCoAm1CfcYg6kxggZUsoZTISzDPGK9Fopt3ElY87l8G+JYIbmTTNVWGW7mZpoX1G52bS+flYfMHx/HjJ75HFZA8M/EtWj8zWJJjCYY5GGpyoLtfLVX4A/djflt4+Y+let0Uhnmsfg7x0WufN8WS4ktvLgKXso8jKqNpG358ENiUkOc813HhmxvNO0kWd9dvdyJNMUkeRnbyzIxjUs3JKoVXJz06mtKigArm/in/yTHxV/wBgW8/9EvXSVzfxT/5Jj4q/7At5/wCiXoAwo/Ci+KPB/g0TXHk21pZQyShQC5zAANpIO05P3hgjsQar/wDCG+MobuzhsdfitdPt7cQsI7qcO/ysDlfu5yVIYYPBzmuv8B/8iPoP/YNt/wD0UtbVHUd9GjjPDfhfW9M1y5vbjWJbiOSLy42e6llZFDAqux8qTtyC/wB761D4+8PeJPFfh+3tYZYtPeWB1urc3kiKjMuAcxj95g/wng13NFO+wrHm0ngzxn516IfE7QxSwMlt5N1JEICQP4AuCc5O/IYZxXSeKdE1q78Pf2fo2sS28qzIQ7zMjmEDBj80ZcE8fPyeK6Wil0BHGaL4b8S2eqveXPiCe4jeGSPy5LmRwMxQrGcEBch0mYsACd4+gpSeDPEfylfEU0hMsTSLcXUsqFQyM4CtkAkrxxx2xk16BRSauB5jp3gPxVYT2ot9eSO1SRWligneEtiV3zuCndw2Nh4OTnoKdc+DvHF0lq1x4iTz7N/9HlW8mGT5MyeYwCgE7pEbYcg7ME816ZRTeo07Hmk/grxbc6NPp11rRuEuLC5tyJdUnYRySDCv9weYMZG1vu54zVtvB3idblPI8TXAtoZAYYnvJm+Tz9xV853/ALv5Pmzj9a9AooC55VJ8P/Gk2npayeKgksMttJBMJWZEERzgQldqkDgEHnqa0Y/CPjCWeU3XiSdI5Jo2Ih1GbHlANmMDaCpGVG4NltuW5NeiUUdbi6FPRLe6tNHs7W9uPtFzFAiSy5J3sBgtk8nPvVyiigAry7wfpsusaX8SdKhkSKS61+7iV3GQpMUYya9RrgvhH/yEfHH/AGM9x/6LioAoX/gDXrDS3s/CusJatIQTLLPJEyMEIyoiAUKG2nZjbjIxVybwh4kOoW15JrU12sVwtw8DX86BmEgPGOANmRt+6T19a9AooWgPU4jxl4f8R+JLWy23ENoDAPtNt9skVI5epbKLiUdtrYHGazrTwZ4xjmkSTxPItuYEijEF3JGEARQw2BcD5gxDAg/NXpFFC0A4zxD4b8SXfiCO503XZ7XT0tUiSMXkilWBO4su1g+QR8xIbjr6l54Z8QSaBHpkHiC4jZLxpRN9rl8wxGFgEMn3j+8Ibk9Bj2rs6KAPNJ/AfiWYbZ9ejuAsMyRm4leRlZ4o1HzMCcb1c4/2qsWXhfxxZTzzx6+k7Ar5MT3kiwsoCjaU2HZjDYK5znkdx6HRSsNvSxT0OC8tdItbfULgXF0kYEsgJO5u5yeauUUVTd3clKyCiiikMKKKKACvIdD0K68R+GfHWlWbwpK/i6V/3pAUhPs7EHKOOQCOVYe1evV5Z4Li1WbSPHEejNIt0fFk/wDq5FRyu2DcFZgQDjPUUATR+DfG8MdlbQa9DHbW9j9ncQ308TSNscdNpUYYqd4AbAI47aeg+GfFNjqthd3OqW8iJI7XcaXMwRg3omMu3u7H6E81lafovxKs7e3t01L93DZKm3zkbc/zbwWYZ38rh+nHIxVy5034hy3YFrfyW0BjClpZ43IXYRjAX/WBsHd0IHSm9xLYhXwN4hTWLmaC+sbaOeV2lvIXK3c6M+7DMIw6EDjiQj0Apb3wj42kmuPs/iSSOBpshP7RnDSp5rMPmwTEQhVcLkHbk9aS60f4gzeIZG/tC4XSoZ42iVbxN8qiTkn5OAU6r69K0fAum+NrLUohr98JLOO0ij2I6shcRqD1G7O7dzk5pJDbIJPCnjCOIzWvimY3mSf31zI0b4J2grjAGCc7VGSBUEvhLxqspEfiR5ol4fzL+dGvFwAAdo/cEYJ3R5LZ5r0aigDz4eE/Fq2W2TX5bm5e/jkZjqVxEI7ZR/q12ggtnglh8w689K9p4L8YxTSK/iZ1gYoEEF3JGEj85XdNgXGdgYbwQ3OOlek0UAedw+C/FStKzeJH3GJBG6XEquXRZApdhy4BZTgk5xzmq3hLRfH0mh+ILfVr65ttRugn2W4kvWdFIHzBQCfLz3K8dwK9NooA4nQfDPiWz1O1vLzxBcTJCyAwveySrs2YZTkAOc8hmGffNdjbRyxqwmnMxLEglQuB2HFS0UAFcL8B/wDknKf9hfVv/Tjc13VcL8B/+Scp/wBhfVv/AE43NAHdUUUUAFFFFABRRRQAUUUUAFFFFABRRRQBw37QP/JC/HX/AGL97/6Jau3i/wBWv0FcR+0D/wAkL8df9i/e/wDolq7eL/Vr9BQA6iiigDgv2if+SF+NP+wPcf8AoBrt/tVr/wA/EP8A32K4j9onn4FeNQeQdHuM/wDfBrj/AIiaR4T0Dxtouj2Hw58GNa3kEssrS6JblnZc4jUkoATjsGPtSuB7P9qtf+fmH/vsUfarX/n5h/77FfNn2rw02haTeN4S+GsMl9BNNcyt4bUpYzJHGy2LruBMxZ2Xdlfu8KelQjU7SK+SK6+BnhUJcXEcVuI9EQspFgtxMj/L8pDugU45G8YyKYH0z9qtf+fmH/vsUfarX/n5h/77FfMTalpUUNvPa/DHwFrdqJ7R7q6s/DyoqRvFPJcwgfNmWIRKc553AbQTUN3rFlHZ3t1/wp7wXbKFeW3WXQULJH59tGhfOBnZM7HlRwORg0dw7H1H9qtf+fmH/vsUfarX/n5h/wC+xXhOtWXhWyvfBtvD4E8CPDrMZe7uTodsVyCuFT95tGcnozn0BpPg9a6D4q1caX4i+EnhHTpk0sXskkWiRiOQvIBGULL3Tkr1Bp21aDpc93+1Wv8Az8w/99iuG+HDK/xI+JjIwZTq9lgg5H/INta1P+Fa/Dn/AKEHwt/4KIP/AImsL4R6Zpuj+OviRp2kafaafZRaxaeXb2sKxRpnTrYnCqABkkn6mkB6RRRRQAUUUUAFFFFABRRRQAUUUUAFUfEP/IA1H/r1l/8AQDV6qPiD/kAaj/16y/8AoBoA5r4N3Fuvww0ANPEp+y9C4/vGut+1Wv8Az8w/99ivB7Xw/wCFdJ+DWgaxB4F8KXl/cDbLNeaVA+Sd5yzMU5JAGSw69+lWLOXwHMlwX+EXhWAQvHGXuLCGIKzSKm91MRZI/myGwc47UkwZ7h9qtf8An5h/77FH2q1/5+Yf++xXg0Mfhc+Eo9XufhV4PgZLMySv/ZERDyeQZOEKjauRjliTVm3tvCdk86at8KfB8z5vJYktdNiLmOGVlChPKyTtUHcSAc8elMD3D7Va/wDPzD/32KPtVr/z8w/99ivDkuvAM6WzW/wY0BfPmeH/AEnTreIBlCsBkx4yyupGcdx2p1kvgs3UdndfCPwg0xNx5hhsoQMRyyoFXdENz4iBI7B1IzngCx7f9qtf+fmH/vsUfarX/n5h/wC+xXie7wHEIRefCHwtDI5KlVsIXOTFHKuAIc4xJ8zEADY3J4pz2vgu2vXkufhj4Im010iWK4tbCORVkZJW5Ih+ZP3eCwAIJ6HqAD2r7Va/8/MP/fYo+1Wv/PzD/wB9ivB11P4ceSZG+E/hMFLD7XLGLODfjy5nyoMXKfucFjjG8cVYiuPADmML8IfCsoKysXis7cpKExzETEPMHPPQ8HANAHuH2q1/5+Yf++xR9qtf+fmH/vsVwXhfwX4D1WC4+2fDPwrZzwSlCi6ZA6kdiCYx29q2P+Fa/Dn/AKEHwt/4KIP/AImgSdzpftVr/wA/MP8A32KPtVr/AM/MP/fYrmv+Fa/Dn/oQfC3/AIKIP/iaP+Fa/Dn/AKEHwt/4KIP/AImgZ0v2q1/5+Yf++xXOfFG5t2+GXipVuIiTot5wHH/PB6b/AMK1+HP/AEIPhb/wUQf/ABNc/wDEr4d+ALX4c+Jrm28D+GYZ4tIu3jkj0qBWRhCxBBC5BB70AdZ4EurYeCNBBuIQf7Nt/wCMf88lrZ+1Wv8Az8w/99ivD9d0Pwl4f8DeE7qz+HvhG6lu7WHz2n0eB2fEAY8nadxI/wBonspPFR383gdNPvJIfhH4TikjLRxvcWMCrG4iZ8Sr5W5CSuFHOSQMjNAJanun2q1/5+Yf++xR9qtf+fmH/vsV4vJp/hHy4JW+FnhG3jkvpLMM2kwsXKcFiNg2Anpy2aG03wnpvhDQdS1P4U+ELm/1XczpFp0McUI27gpZo+CRwAe/fvQJO57R9qtf+fmH/vsUfarX/n5h/wC+xXkcen+AxbavPP8ACPw4osbd7iFU02BjMqyvHg/uxtOUJ4zwRWdfN4CtbGe8b4TeD2gt4PMedbOIxOxlkjURkQZZT5ZOcAjI4ND03Gj237Va/wDPzD/32KPtVr/z8w/99ivEbeTwBcagthb/AAm8JXE726yDyrGIojlUbazGADH7wYZd3Q9CKkRfAEcsZuvhZ4UhikknQl9LiyhiTOAFiZnBIb5sAADnkgE6XFc9q+1Wv/PzD/32KPtVr/z8w/8AfYrwmB/Bl1b/AGqH4T+D1g2ptVNMjkllPnRI3lqYlyu2TqSCD2rsPAvhj4feJdPmu5Phn4UtBHKUULp9vIGHv8gIPqCPxNOztcLno32q1/5+Yf8AvsUfarX/AJ+Yf++xXNf8K1+HP/Qg+Fv/AAUQf/E0f8K1+HP/AEIPhb/wUQf/ABNIZ0v2q1/5+Yf++xR9qtf+fmH/AL7Fc1/wrX4c/wDQg+Fv/BRB/wDE0f8ACtfhz/0IPhb/AMFEH/xNAHS/arX/AJ+Yf++xR9qtf+fmH/vsVzX/AArX4c/9CD4W/wDBRB/8TR/wrX4c/wDQg+Fv/BRB/wDE0AdL9qtf+fmH/vsV5j4Omum074kQ6TcRpqMuv3aWzGRRsdoowH5PYnP4V1P/AArX4c/9CD4W/wDBRB/8TXm3hbwf4MtdN+IF9/wgnhq8lsdduVt0m0uJ1jQRx4GNuQi5JwPfFJ7AjoJn+Imjq1rp94mqlFaaOSSWJo3JXPlM0j+ZwQFGP72SRirEWofEM2zyvKirHv2o32YzyAy4UkBtgIj+bGRkjBNcnFD4NtbbUppPhv4J1m0soGuP7RtdJighlRULMiqVfLKQF69+1MW++HhtopU+E/hG4d7aecx29jEzDy0LAcwAc4we4PBFOwbnSaXcfEyMTwvdxA+W8kL3Bgk3PJ8wDkONvlk7cKNpAFT+d8RoLue/W7guWiV4Y7Z5IRHOgdmSQ4PyuVYLxgZXnjFc/PD4Htbxo7z4U+E4Ujdopf8AiWxFQyzNGWQiLc4IXIATPPNUnl8FXJDWPwq8GrbieWFpn01Du2xxumwGFSWO8gqccqeaG7IaV2dlBrPxCjmEP2OK4hYKyTzvboyrmXcJAr43YEeAoxg8nOapafefEsTtJJMFWZnlXzvs7FcRJtiYK4CKX34K5PIz0qlp9n4AubPXbpvhH4dVdKB2xrptuZZSHZDlNmV+7uB5+Ug9eKTRbHwPqGo2Fu3wj8KJDcmJZJ47KCRVMhm2lcRfMB5POSpG4cUdRdDo9Jv/ABInimG31S8aaMWf2l9jKse9VI8v5fl5MnGeT5efSo5rbVP+Efh1x/Eupm8jtZ82EThUuJ5MrHuGMjaSuOgHWudvrf4cWcV1H/wrnwZcXlveSQPD/Z0Me1VXco/1bEu+CFGACe4rKs7zwDqEjtZ/CfwksUc2xkksIA5/cSyYfMYEeGjA3DcOcDmlo0NaM9v0u4WPTbZLq7iecRKJCZBy2Oas/arX/n5h/wC+xXhjHwUq/aj8KvB8lsfnRIdLRpCnkSSAtuiXYMoBnB47VpeFNN8E6v4mTTbr4V+FLa3nhV4pl0yB492zJUOE+YnqBhcDrzxVPclbHsP2q1/5+Yf++xR9qtf+fmH/AL7Fc1/wrX4c/wDQg+Fv/BRB/wDE0f8ACtfhz/0IPhb/AMFEH/xNIZ0v2q1/5+Yf++xR9qtf+fmH/vsVzX/Ctfhz/wBCD4W/8FEH/wATR/wrX4c/9CD4W/8ABRB/8TQB0v2q1/5+Yf8AvsVwnwfuLdX8Zlp4gD4pusZcc/u4a1v+Fa/Dr/oQfC3/AIKIP/ia8n03w14R0rwx411KHwP4Wup7bxU9vD9p0qB1ijYwLgbtoCgMTjcoFAHvv2q1/wCfmH/vsUfarX/n5h/77FeGxzeAUjsoZvhT4Skup7H7RIv9mxRCNtrsM7osbSE6hmOSODmtPQbH4fahq1haSfDPwmkN9I6xynSolIx0AQx7j/vEKP5UNa2Dpc9f+1Wv/PzD/wB9ij7Va/8APzD/AN9ivD2svCcOrSRJ8N/BN/ia4jk0+LRYo5rMITsaSQgghyAPujrxmoZb74eRnU1b4VeDDJYXBtzGLSMtI6yFGx+44HGQeh6ZByKOlw6nu32q1/5+Yf8AvsUfarX/AJ+Yf++xXi0kHgnzF2/CLwxFE0+1GfTYDuQSyxndmMBDmLOctwwqnfXHgT7Og034U+Dp7h7P7QQ+nKFjYSKpBzAMrgk7h6HjHND0BK57r9qtf+fmH/vsUfarX/n5h/77FeO6NY+BbzxXDoUnwr8KESMD9pGmwKpUqxBjBT94Bt5OQfmXjriCWPwQZruK2+Dvhd2huHhVXsoFYbIpJCXXyiVJEeB1B3DkUAe0/arX/n5h/wC+xR9qtf8An5h/77FeT65pvw20q7hWf4deEgJ9NN3DC2lQK7uGUFc7OgDEk4yACa57Ub7wBHJ9jt/hT4P+0+RPJv8AsELI3lqSrRfuh5itjjJUn0oWrSDpc95+1Wv/AD8w/wDfYo+1Wv8Az8w/99ivD9Tj8GRxTva/C3wUBCblH3adG7bo4i6BQIgrE46BvbNRzP4L+2QeX8IfDAtvtckE5OmQM0YXo0g2ZjweTw3HSjsB7p9qtf8An5h/77FcV8BiD8OIyCCDq2rYI/7CNzWgPhr8OcZ/4QHwr/4KIP8A4isz9n+GG2+GNvbW8McMEWqapHHHGoVUUahcAKAOAABgCgDvqKKKACiiigAooooAKKKKACiiigAooooA4b9oH/khfjr/ALF+9/8ARLV28X+rX6CuI/aB/wCSF+Ov+xfvf/RLV28X+rX6CgB1FFFAHBftE/8AJC/Gn/YHuP8A0A034m+PbrwtqsGn2lvpwZrN7xpb+4MSSBTjyoyB80h9PcU79or/AJIV41AOD/Y1xz6fIa53xjIdG8R6XoniD4ka3596GktpZdI094kI6AsYflY4IHrikxozY/jnqLXOorJ4VNvFFGGtjPIyHPy53kjGF3fNj7vGetWX+OlrbyaRHLZwXSyzSpqlxbbzHaIG2RuDg5DuCBkgcGqWi+JbLXH0SOH4keIgdcMy2/n6JYLtKyPGRJ+5+Xe0T4z12HPSoR4ghi0W9u9O8ZeKbq1tNQGmzxW2h6YpD7sI21o1BjLEhW6ZBp9hdy7p/wAcr24uEsZvDKwX247ke4wjRmUpHIrYxtbDcnoVNOf46pb2Fg1xpcUl42ovDqMUBdls7dHRGlLAENgyIc5xjdzxVRPEBnu5rGHxl4qn1CO7WwWxTR9KM7ybGkKhCmVChWJL7Qf4c5qS117S47y90pPifqttdWn2lbu1/srTQ8SwxiSQugiztIIA7EjFF0Fncv6t8WvEGj2ep3d7oemTRWl7f2kf2e4f94bayluQxyvRvLC/jXo/gLWrjxB4XtNWukt0lnXcVgbcq+2fWvHZvGenhNJEnxE8TFdUQyIraLp2YiZEhKyKYt24mRQQA3BycDNGieN7K40qW4sviN4pt4IIZp2iXR9OGEjhaZiNkZXJRDxnOeDihbMHuj3+uC+Hf/JSvib/ANhey/8ATba1PbeGfFFxbxzx/E7Xdkihlzp9j0I/641l/CC0u7Hxv8SLW+1SfVLhNYtN11PHGjvnTrYjIjVVGBxwO1DVgTuelUUUUAFFFFABRRRQAUUUUAFFFFABVHxD/wAgDUf+vWX/ANANXqo+IP8AkAaj/wBesv8A6AaAOf8Agz/yS7QP+vX/ANmNddXh/hCLVdF+GPhy/ufiHr1na3WyCOKDT7N1hLM3JLRE7QMkkk4ArXs9QuLm/urNfit4jRre8jszI2k2ZjeR/ubWEBGD0DHAoA9Uu7a3u4GguoY5om+8jrlT9QetS15JLqjRTmGT4ueIlKLI8pbRbYCIIpZt+bb5eASM9e1SaleXljGrv8UvFEoM0ELCLRLZijS42Aj7P15yV+8PSgD1eivLHuZkKhvjBrg3xJNH/wASm1/eo4ypT/R/nyOy5I71FPqEkccjp8XtcmMahmC6ZZj+78u5oAoYb1ypORnpQB6xRXnMNjq76RJqr/FfWYrWPd5jPY2GVwxXkCE9SMD1qrp8txf3ltZ2nxg1qWe5AMSf2VaDrvwCTb4Uny3wDg/KeOKPID0mWys5TOZLWFzcII59yA+YozgN6jk/mamVVVQqgAAYAHauO/4RTxX/ANFO1z/wAsf/AIzR/wAIp4r/AOina5/4AWP/AMZoA7KiuN/4RTxX/wBFO1z/AMALH/4zR/winiv/AKKdrn/gBY//ABmgDsqK43/hFPFf/RTtc/8AACx/+M0f8Ip4r/6Kdrn/AIAWP/xmgDsq5v4p/wDJMfFX/YFvP/RL1R/4RTxX/wBFO1z/AMALH/4zWB8SPDHieH4d+JZZviNrVxGmkXbNE1jZASAQvlSRDkA+xBoA2LLUtY07wT4PGlQ2Eoura1t5PtLONu6JcEbQfQ1Tn+K+mQxRn+zLqR5n2wqjp8wCsx3ZPyN8hwrYJ4rD02DVNI8NeEYr74la7brqVvbw2+NOsWjhYxAqGYw5A6KDycketGlSRalD5kfxK1uOOa8kt1MuhWQWWWM4JyLcjOTxnBPYUIDf1j4gWSwSTXuiM1jDKSDNIgyY5Apk54AU8+vHFST/ABOsYLl1n0i9W3SXZ5ylWyPN8oEKOeX/AE5rnZLqGSb7LJ8UtdcCN5WLaBalV2yBCpzbcNvIG3GSamvpZLOVVk+J3iB1MrRNJHoVoyo68kEi35IPUDJB64ougsegeDfEEXiTRxqMVrJbqWK7WdXB9wVODWne2drfQeReW8U8Wc7XUEZ9a8xLGxeS1X4tazC0RX91Ho1rlt5wpQC3+cEg8rkU030pZVg+L+tXDOAyeXp1kA427sqzQBW4wTgkjIz1psSPVLeGG3gSC3iSKJBhUQYAHsKfXmE7XdvHZNd/F7Wbc3sAuIlfTrI4QruBYiAhRgHknBwcZpA982jtq8XxY16SyjnSCWX+y7NfLZ9u0sGgBAO9ef8AaFK47HqFFeO2+uebAs8nxa8Q28Z3qxl0qyBRlJG1gISQSAzDj7qk8AVbjvL2RlUfFLxGHedoYgdKssSFSoJDeTtx8w6kH2oA9Xory7SJLzVLq2s7b4ta59quEDxxNptl3UsBuEBXO0E4znANb/8Awiniv/op2uf+AFj/APGaAOyorjf+EU8V/wDRTtc/8ALH/wCM0f8ACKeK/wDop2uf+AFj/wDGaAOyorjf+EU8V/8ARTtc/wDACx/+M0f8Ip4r/wCina5/4AWP/wAZoA7KuC+Ef/IR8cf9jPcf+i4qt/8ACKeK/wDop2uf+AFj/wDGa8+8FaZrWnw+PNTm+IetWlvZa9ctcNHY2bF9scZLndFgHHYYHHSgD2+5ghurd7e4iSWGRSro65Vh6EU2ytLWygEFpbxwRAk7Y1AGT1P1ry+zvZbsoYfi/rbxyXH2aOVNNsnjeTIAUOsBUEkgDJGTU9g13fXcdpbfF3XWncOfLbSbVWUIcMWDW42AHjLYzQB6fRXmmrLeaTeiz1D4wavbzGPzMNp1mQF9yIMAnsCcntVbUJtStdGi1Zfih4intpbkWwK6bYxlXJx83mQqFGR1YigD1SivJ7q+ura4hhk+KviRlld4/Nj0a1eNWQgMNwt8HBOCVyAQQSKkkupEEmfjFrTbG2/JpVq28/NnZi3+cDY2SuQNpzjFAHqlVbHTdPsZJJLOyt7d5PvmOMLu/KvLtQ1N7NJD/wALc8QXDRlAyQaTaOTuaNfl/cYYjzY8gZI3DipWvpN8ccXxh1iaSQIUVdOshnc20DJgAznOVznAPHFHmHkerUV5Hbaq9xey2sfxZ8R5jKBX/se1Ky7lZgUxb5IARiWxjjrVqa4eG7itX+M+qebKQEC6fZMCScDJEGBzxyevHWgD1KivKlvJWVSPi74h+eNZY86Lbgyqx2qUH2b58ngbc5psuoeXC8zfGPW2jjCFmTSLVwN6hh0tzzhgSOwIzigD1eivKYryZgfM+L2uQkFwd+mWeBtYrgsICASQcLnJ9K19F0jXdZ05NQ074p69NbOWVWOmWaHKsVIw0AIwQR07UAd/XB/B7/WeNP8Asabr/wBFw1a/4RTxX/0U3XP/AAX2P/xmvNfCsGr6Do/jLVrr4g63bwW/ieaGUxWdjmV2EKhyZIwq5LDPIAxQB75RXlKXs32O2upvi5r9ul1b/aIfN0m0G9cE4BFuQW4Pygk+1WbBNSvNRTTofip4g+1OW2RHS7PcQvVjiD5R/vYo62A9NqrZ6bp9ncS3FrZW8EsxJkdIwC3OeT9ST9Sa8zjm1c+dLL8RvFUNokrQx3J0qxZbh1baRGqRGQ4IPO0DHNQahqslrbGaH4seIb75kVVtdItH3ljgbT5GG98E470XA9doryuO6lldo4fjBrk0quyeVFpNq7nb1IUW+So/vD5feoItUkaNJJPi34ggSQKU87SLRWbLMv3PI3AAqckgDkc0Aet0V5lqX2rTr77DefGHV4p/LEm3+zrMgqc45EGMnBwM5ODxVfU5NctdEg1i0+IPivU7WWdIP9F0zT1dHZgqhlljQjLMB+OenNAHqtVJdN0+W+S+ksrd7pMbZTGNwx05rzVLxy7Rv8ZNWikSQRMr6fZD5yDhQfIwx4I+UnJ4HJFV49Vka1S6k+LPiKCGRGZGm0e0RmwwU4Qwbz16gYxzmgD12ivO9C0/XNat5J7H4pa6yJPLCN1hYfMY2KsRiHlcjg1pf8Ip4r/6Kdrn/gBY/wDxmgDsq4X4D/8AJOU/7C+rf+nG5qx/winiv/opuuf+C+x/+M1S/Z+jki+F9tFLO9xImp6oryuAGkI1C4BYgYAJ68DHNAHf0UUUAFFFFABRRRQAUUUUAFFFFABRRRQBw37QP/JC/HX/AGL97/6Jau3i/wBWv0FcR+0D/wAkL8df9i/e/wDolq7eL/Vr9BQA6iiigDgv2if+SF+NP+wPcf8AoBpfiPb/AA+v9ZstL8Xaeb69uYSYIxFM+I0JYsdnCgHPJxSftE/8kL8af9ge4/8AQDWx4l8FaRr+v2GuXj3KXljG8URjK42tnIO5Tjr1GD70mHQ4fS7H4I+IdNudYsLGyvYvs39pPcoJvNhikmmyyNnfHmTziVQjGTximw3XwN0y1vvsUWnwRRtbQ3SWiSje0SiaJmCffI80HfySWwSeldd4W+G3hXw1NqEmlWs0f9oafb6fcK0uVaKFCi4HZiCckdTzWPY/BLwLZWxgt7e+CnTTppJuNxMRl8zJyOWzgZP8IA7U/T+mGnX+kUL63+Fl8NU8S3Fvq8l3bRwX9zciS+F3bRt5wjZCD5ka487hMDBOR0qPUbz4MS6E19foHspLyR5DKLks8zQ+a+4H5m3RwZIPBAxjnnYvPhFoFxbzW41fXreG4tYLWeO3uY41lSF2ePcAmOC7dMAg8g1Ne/Cfw3fOjXl1qs+2d7hg1wAHlaJod5AUchGYDGAM9KGt0guHgHRPhjd3Nzqfg/T7AkwlXa23rEqT4Y7FztXdsGdoHStXUfh74Pv9FtNGuNI22NpC8EEcVxLFtjdSrrlWBIKkg5JyDU/grwXoPg86j/YUEkCX84mljL7kVgMAIP4R7V0VN2BXGxRpFGscahUUBVA7AVwnw7/5KV8Tf+wvZf8Aptta72uC+Hf/ACUr4m/9hey/9NtrSA72iiigAooooAKKKKACiiigAooooAKo+If+QBqP/XrL/wCgGr1UfEP/ACANR/69Zf8A0A0AcT8P7fQrn4R+Ho9fNt9n+yuQJ5Nin5ZN/cZ+Qvn2yafqWi/DDTzHPcCziexjEqRx3b7gtuNw+RW+baBnGD+NReBPDml+Jvg/4bsdWhaWGONZgFbGSGYEH/ZYEqR3DEVor8MfDC24gC3hQ2zW8u6YMZgQRvYkcuAeGGKQFOx0f4cae4s9PLJIJDC4t72dnRmTbsYhsj5T0PTrVnTNP+HNqkK2V5ZiITxLFGNRdk86JRsIXfjcFwc4yepzU954A0+WdbhL28af7cLsvM4fHPzIOBxjgZzjtU0fgHQY/sQhN3ELMxbNkoG4RxiMKxxnBVQCOM96d3oHcx7/AMK/DhALxbyGxMTR5li1J12rGgUKDv8Al+ULyMH3qCz0n4YySals1S2lSW4WJo5L9vLjlMcWNq7sFiFRtxyxJ61es/hP4Rs7aSC1jvIw7xyBvPyyvGTtYZHX5se4AFXJfhz4fkuI5914DHJvRRIu0fu4kI27cYIhjyPUcYpD6hZR+CU0GTQZdT0+7heUwT751DySF2faSuDnduI9Me1Q2Enw+tNZs7e3vLY3vBt5Huncs0O9QNxYgsPPcYPPzewxNc/Dnw9MhQG9iBUKxim2kqJJZMZAyAWmfOCMg4qa48CaPc2gt7q4v51WMRRs0wDRoJEkCqQBgBo1x3qt3qLpoaieJvDzGILrdgTNIYox56/M4IBUc9QSB+IpF8T+HGQSLrmnFTKIQRcLgyHovXrwa5tPhlpMepw3a6lqbRr5jSpJKGMztLDINzEZwDCvA/OmaT8LNCs7S1S4u766uIAqmZnUb0UMoQrjG3Dnj9aS8wOy07VNN1F5lsL63umhIWURSBthPTOOlXKyNC8O6borBrFZFIgWAbmz8q9PxrXo6AFFFFABXN/FP/kmPir/ALAt5/6Jeukrm/in/wAkx8Vf9gW8/wDRL0AYbf8ACJN8OtBTxYkbW66Mkg8zfjasC78bf4scgdeMjpTbrR/hhe3CPcLbBy7bFN1JGJHcKSANwDH5V45wcetaWkeHtM8Q+AvCkepxu62dvaXUW1sfOsQxn1BBII70y1+Gnhm1NmYUu1NqZCC027zN8iyHdkHPzIpHpikMztIsfhrPbRwWc32cTq0Kq97NE8wlbcy8sC2Wx+NX9Nsvh5ahY7O8shGZZESIag7IshHz7VL4DEZJwM96t2vgHw9bMGjjuCfKWLmXPyq4cdvUCq1n8NvD9nZ21rbS38cdtIrR4lXdhV2hCduWXHGDwRTaV3bYSvbUz7rwn8OY4LbVIrxLGG5nSSOeLUpEE21i2xW38AsxJ2460Q+G/h/bWmoTwXSSLZkqdty0gscqI8IgOF4AHTnHOcVsXXgHRLnT9Os7iW+lXT2lMLvNuYiT7ytkEFe2McDpUy+CdES3vYYxcIt5b/Z5CsnIXzXl444O6Rv0pvZ2BLa5j38XgOwv9J0nU5m+2w2f2KF3kePfCkYzvKkKQA+eehY4qzeXnw5tfD1zY3F/pg0y9jjMyfaSwdDtiQ5ByB8qqCO49asXPgHRbuGSO+nv7t5UZJJZZhvbPl8kgAZHlJjjtTW+HuisF/0jUFIhWLKSqu7bKJQzALhmDL1OeCfU1KXR7Dv95RvNH+GqTDzFs0e5ZLozRXLjmON0Vy4b5fk3rnIzz1rVtPC3hS+MerWMPnCRS0csV5K0b5ZWztD7W+ZFPTqoqgnw00F7O6t7triUTXZuVZG2GI5DKoI7KwLD3Y11ejafb6VpkGn2u4xQrtUtjJ9zgAZpiMnw94N0PRYrPyIHluLXbsuJHO4sqNGCQOPusw6d66GiigAooooAKKKKACvMfBUmlw6d8SJta/5BqeILtrnhj+7EUZPC89PTmvTq808BQWtzbfEO3vhIbaTxFcrIIwd23y4umKALGo23wv1PWopLx7Z7pLVdQDm5kRPKLqVdsMF+9twD6dKs6X/wrfw7fwWtlcWST3VvJt3XLTAw4MrFizEBeM5P4Vn6P4c+HVxaRX2m6mbYFfOhk+1BHjVZFlBAYcKpjyMjAGamh8B+CLwpbW+qTSrFFuWGO8Q7cx+X5uAM5wevTPajb+v6/r8D+v6/r/g6WrL8Pr+7bUr6/wBPLvbKjsL0orxH7uQrAH2PWl1ebwS1m+lzX37ue6j82Gzu5Q7PJ93d5bZ2tjv8pqqfC/gma0FomqIHuLiKZZEukEjyJgAjAwc4545rPk8P/D+11gR3GrXP2nftSGS4O2L7P821RjCgb849xikxrzNSys/h3Z2iGG5tIrZXaKON71/LiaTDMiqWwhJwSABzVG2s/hdcWzSQ3UKW6SEJL9vlRYm3yKyI24bMsZMquM5Oe1Q3fhfwO8Ftatrd/wCTc3EapBFeYXcwDKGQDAB8vPIznPOakn8L+BLiRN+rSny3eWOX7WmxRvdmXOMFd07DBz1xTe4lsbNxo/gOyu4IZxYQTnNxEj3RUkDy2LgbuR+4jP8AwD61Tj0v4cWsMF9FJaLb3c6W0TJeOYpZQxdVwGwWzk+tXrvwZ4a1u6XVVd5VktBa5hlUxvGquq9iMgO4yMdaup4T0qOze1ia5jVrwXhZZPm8wKF9OhC4I9zQ9v6/rYP6/r5mFaaP8NY13W93askM0cuP7TkdVaJvkGC5GFJ4Xp7VBo9n8Lfs9peabJZwQQ4W3lW6kjR/NPmbclhvyecHOK0LL4a+HLSa0mj+2NJZyiW3ZpRlGGe+OeCy854Y/Wmj4Z+HdsQaS+do9gDPKGLKsZjCkFcEbSR0pqwtRjaf8P57b+0HulgTbGgY6jNF5fkgFMDeNpUAHIAPc1m69oHw7v7O2sYtbtbBIpYp1EN2DuYxqsbEsSc7VXHPPU5rZu/hv4ZuZZZWiuVkkSMblmxtZD8sg44fGBn04qceA9FWAwwzXsKNcRXEnlyKPMeONY13Dbgjao49alXa1Kdk9DJ1bRPh5faJd6S2o2kKyzFZJVvMuJslmPJxnJJIx3NaHhPVPCeg+H4dNtfEVvPaW2ds8k4KDczEIG6cc4Gc4FKPh9o0bvPDNdm5Fu9tBJK4byY2zhFGBwMnGeeetUvD3wz0vT7G2hv7y6vpbYgRSM2CFCOgB7niR+T6gdqabuxWVjrbLWdJvb57G01K1nukQSPFHKGZVOMEgduR+dcD8P7LTNQsvGlpqxxbN4umIInaE7wICmGUgg7gMYNbvgvwPH4Y12+v7bUppbe5UKtu4yEwFAwe2AvbrnnoK5jwtFo8/hvx/Dr0rxWEnimdHkQkOrkQBCpHIbeVwfXFD2Bbmw2i/DGK4M32myhlt7YISmpOuyMgoDw/fey56ndVmxs/h3YT2htbyyiaxuNsKfb2wkzDoVLYLY9ap6b4b+H8qx6lZ36C3naK6jRp1Cbo5FcOAwyMsgz681YPhTwvqN7dK2r3k093LL5yG6UtKjffj6Z8v+XYin1DoNu7f4dLNIzaoiySzPKscOqzDbJn5zGiv8pJzkKBnpU0dv8ADi2tgizaZDFYsCUN0VELEkAEbuOcjB+lZF94P8N3OoWN9D4gFpYW0b6eYWcASbXPmLz1OcjPbqKb4j8G+EbuKKxs9eFlcRzvIXW5UkEStMwPPHzOf5VK2GzqrDwf4XCQXVjbyKm5poJIbyUACTBIUhvuNx8o+X2pX8C+GHmimbT386FsxyC5lDKNxbaDuztyx+Xp09BVjS9a0aCGPTP7Ytp5rOMRTPuVMFUQkkdBwynjjmrVnruk3lzPb29/A8kHLgOOmASR6gZGfSm9BLUr33hXQr3U31K5si9xJGschEzqrqpyuVBwSPXGas/2HpX2I2f2QeQ063BTe3+sVlZWznPBVT6cVUsvFvh67eRU1KKMIu8NNmNXXJG5S2AwyCOKnm8R6HFfRWT6pa+dIhkUCUHCjHJ9Oo/OgCg3gbwuyujaYTG1wLkRmeTYkozhlXdhSCcjGMHBHIBpJ/AvhedY1k09yYiTE32mUNHk5IU7sqMjoPpV298UeH7OS3juNXslNw21MTKR90sCeeBhTyfSriarpjzmBdRtGlBAKCZc5JwOM+pA/GgBNM0nTtNVlsrVIt0jyE8s2523McnJ5JzV2sw6/o/9p2mmpqFvLdXYYwxxuGJAXcTx0GOa06ACuF+A/wDyTlP+wvq3/pxua7quF+A//JOU/wCwvq3/AKcbmgDuqKKKACiiigAooooAKKKKACiiigAooooA4b9oH/khfjr/ALF+9/8ARLV28X+rX6CuI/aB/wCSF+Ov+xfvf/RLV28X+rX6CgB1FFFAHBftE/8AJC/Gn/YHuP8A0A13tcF+0Vx8CvGp9NGuP/QDVn/hY+l/9C940/8ACYvf/jdAHaUVxf8AwsfS/wDoXvGn/hMXv/xuj/hY+l/9C940/wDCYvf/AI3QB2lFcX/wsfS/+he8af8AhMXv/wAbo/4WPpf/AEL3jT/wmL3/AON0AdpRXF/8LH0v/oXvGn/hMXv/AMbo/wCFj6X/ANC940/8Ji9/+N0AdpXBfDv/AJKV8Tf+wvZf+m21qz/wsfS/+he8af8AhMXv/wAbrI+D+pRav43+JGoQW97bxy6xaYjvLV7eUY062HzRuAw6cZHI5oA9LooooAKKKKACiiigAooooAKKKKACqPiH/kAaj/16y/8AoBq9VHxB/wAgDUf+vWX/ANANAHP/AAZ/5JdoH/Xr/wCzGuuryT4V+PtMsPh1o1rLoniyRobfazw+HruSM4Y8h1jII9wcV0//AAsjSv8AoXvGn/hMXv8A8boA7SiuL/4WPpf/AEL3jT/wmL3/AON0f8LH0v8A6F7xp/4TF7/8boA7SiuL/wCFj6X/ANC940/8Ji9/+N0f8LH0v/oXvGn/AITF7/8AG6AO0ori/wDhY+l/9C940/8ACYvf/jdH/Cx9L/6F7xp/4TF7/wDG6AO0ori/+Fj6X/0L3jT/AMJi9/8AjdH/AAsfS/8AoXvGn/hMXv8A8boA7SiuL/4WPpf/AEL3jT/wmL3/AON0f8LH0v8A6F7xp/4TF7/8boA7SiuL/wCFj6X/ANC940/8Ji9/+N0f8LH0v/oXvGn/AITF7/8AG6AO0rm/in/yTHxV/wBgW8/9EvWf/wALH0v/AKF7xp/4TF7/APG6wPiR8QNMufh34lt10HxfG0ukXaBpfDl4iAmFhlmMeAPc8CgDrvDGpafpfw/8P3Go3kNrE2n2yq0jY3N5S8D1OAeB6GuhjnhkRWjlRgwG0g9c15DpPijT7rw94UuItN8ZW91ptnFtZfC13NG2YQrY/d4zjowP5g1Rkg8JyXlvdNo3jlpY4pA7/wDCL3wZ5WYMJvlQDzAQCCQ3SgD2i4vrK3KrNdQxswYqpcZbaMtgdTgAniplkRgSrKcdeeleHW1r4VjaVpNH8ZsZ4nhm2+D7pBtbj5MRfKduVzySCfrVmzbw1beGL/RF0rx0ftzBp7k+GtQ8yYDtIduTnvtK57YoYI9oDo2NrqcjIweorPTX9DeNJF1exZHujZoROpDTgkGIc/fBBGOvFeXaLceFdK1iLVbXQvG6TxhgoXwteYAMSxkAmMtj5d3JPJJrNWx8Iidp/wCzviHvNwtyg/4Rq72pME2O6jyeC/VvWgD229vrOytGuru5ihgUgM7NwCSAB+ZAqLUdW03T1Vr28igVt2Cx4AUZYn0AHUngceteIzab4WngaGbTvHOyXBlWPwjdKAQioDEPKPl8IhJGSSoORWn4auPDei3UJ/4R7xdd24tZoZhL4Wv2aVpDHlm3I2SRGM8/QUAetaXq+maoiPp97DdJJEJkaNshkJIDA9xwavV5lpHizSbHWbu+Hh/xdHE8Mdva28Pha9VIY0yeP3XUluR0+UVs/wDCx9L/AOhe8af+Exe//G6AO0ori/8AhY+l/wDQveNP/CYvf/jdH/Cx9L/6F7xp/wCExe//ABugDtKK4v8A4WPpf/QveNP/AAmL3/43R/wsfS/+he8af+Exe/8AxugDtKK4v/hY+l/9C940/wDCYvf/AI3R/wALH0v/AKF7xp/4TF7/APG6AO0rzb4e6fHqsXxC06WaaGO48R3MbvC21wDHFnBrV/4WPpf/AEL3jT/wmL3/AON1xfww8d6da3/jFn0PxZIJ/EU8i+V4eu3wCkYw2I/lbjocHpQB2tz8OdDuxKt5NdzJLCYpFLBQR5TRZ4HHyOwwOO9JovgOPT/EusanJdxy22pRvEYRDtdEY52789B6ACj/AIWPpf8A0L3jT/wmL3/43R/wsfS/+he8af8AhMXv/wAboeo7kulfDrw3p0cawW5BRVVWUBThW3A8Dr79afrvw98O6zqt1qV5Hc+fdPC8uyYqC0X3SAOmRgH1AFV/+Fj6X/0L3jT/AMJi9/8AjdH/AAsfS/8AoXvGn/hMXv8A8bo63ESL8OvDqXdzdQxSQyz3Rui8ZAcOd+fmxkjMjcHgZ4qu/wAN9Je7tN0rm0ggMbxYwZG3RMpyOBjyhnjnJqT/AIWPpX/Qv+NP/CZvf/jdH/Cx9L/6F7xp/wCExe//ABugd2dPoml2uj6clhZKywI7soJzgsxY/qTV2uL/AOFj6X/0L3jT/wAJi9/+N0f8LH0v/oXvGn/hMXv/AMboEdpRXF/8LH0v/oXvGn/hMXv/AMbo/wCFj6X/ANC940/8Ji9/+N0AdpRXF/8ACx9L/wChe8af+Exe/wDxuj/hY+l/9C940/8ACYvf/jdAHaUVxf8AwsfS/wDoXvGn/hMXv/xuj/hY+l/9C940/wDCYvf/AI3QB2leZeAdHtdd03xxpl5vEMniyZyUOCGQQOv6qK2f+Fj6X/0L3jT/AMJi9/8AjdcX8K/HmnWkni3zND8WP53iS5lAi8PXb7QY4uGxH8rcfdPIoA67/hVvhvz4pf8ASWMUJijWRg6qCrKeCMYIY8dM49K0dM8C6Pp17Y3dvJcmazdnR3fc7FuoLdce3Sqn/CyNK/6F7xp/4TF7/wDG6P8AhY+l/wDQveNP/CYvf/jdAEt98P8ASbyOeGa6vWhmkndo94wBMSZFHGQCSeeo7GsnSPhZYwS3r6jeLdieSZk2whSPN4bdknccAY6AY4FaP/Cx9L/6F7xp/wCExe//ABuj/hY+l/8AQveNP/CYvf8A43QAXXw18O3UMsNwbuVJY/LbfLknMcUZJPUkiFOvfPrVrQ/APh7R7+W9s7do5Z4Gt51UhUkQ9RtHA5yePU1V/wCFj6X/ANC940/8Ji9/+N0f8LH0v/oXvGn/AITF7/8AG6HqBYj8B6OWgN1Nd3i2q7LVZpMiCPn5BxyOR1yflX0qlc/C3wzPHLFILowyOZPLMmQHLIxbpzzGnB446cmpf+Fj6X/0L3jT/wAJi9/+N0f8LH0v/oXvGn/hMXv/AMboAsRfD7w3HCsQtAAoUYUBRxG6DgDAGJG49cGoV+HOhxuHimvI2SYXEJEgzFJ5iybgcc/Mo4OR2pv/AAsfS/8AoXvGn/hMXv8A8bo/4WPpf/QveNP/AAmL3/43QBY8P+AdF0O/sruze6Jsk2wq8m4Z8vyySep+X3xXWVxf/Cx9L/6F7xp/4TF7/wDG6P8AhY+l/wDQveNP/CYvf/jdAHaVwvwH/wCScp/2F9W/9ONzU3/Cx9L/AOhe8af+Exe//G6qfs+zLcfC+2uFSWNZdT1RwksZR1B1C4OGU8qfUHkGgDv6KKKACiiigAooooAKKKKACiiigAooooA4b9oH/khfjr/sX73/ANEtXbxf6tfoK4j9oH/khfjr/sX73/0S1dvF/q1+goAdRRRQBwX7RP8AyQvxp/2B7j/0A1F8TvCfiPXfEOkajoF8lqbZWjmM07+XsbOcRrj5+Rhs8elS/tE/8kL8af8AYHuP/QDXe0mrjTseHxfCXxPp+haXaLrkutOtq6XcNzfTRRx3LQxRrNGQSSFMZbBPJYkYyadYfCPxVHe6lNqfiiXUVvNOltVBupk2y/ZraNJeG6+ZFK3bG7POTXt1FMRleD9KOh+FtM0lmLyWtrHHI5dn3OFG5ssSTk5PNatFFNu4JWCiiikAVwXw7/5KV8Tf+wvZf+m21rva4L4d/wDJSvib/wBhey/9NtrQB3tFFFABRRRQAUUUUAFFFFABRRRQAVR8Q/8AIA1H/r1l/wDQDV6qPiH/AJAGo/8AXrL/AOgGgDznw1pmoa58IfCWi2qYs7t4/wC0pd2NlujNIy477yixkejmvU0VURUUAKowAOwrkvgz/wAku0D/AK9f/ZjXXUAFFFFABRRRQAUUUUAFFFFABRRRQAUUUUAFc38U/wDkmPir/sC3n/ol66Sub+Kf/JMfFX/YFvP/AES9AGJHpOpal4M8HT6WwWe1tbWQl5MR7fLTduT+LjOO4OD61maTo3xMuNFWS61ma3uZY8eXJKm+OXbIPMJC4K7ijbOvy9a7jwH/AMiPoP8A2Dbf/wBFLW1QtAOR0PQvEFp4hg1HUdZuL6MidZI/NAjQMcphcDOBx68111FFABRRRQAUUUUAFFFFABRRRQAUUUUAFFFFABXnXw1he4/4WDDGqs7+IrpVDEgEmKPGcc4r0WuC+Ef/ACEfHH/Yz3H/AKLipNXQJmbceFvGmi6a1n4d1NxFFahIP324tKY2Ult4JJ3lWznACnin3mlfEa3tnaDVbicyh4lj81C0XmN8rbtuCyA8kjGB3r0yinfW4HnC6B8R9two8SBWYu9s7MCIlYcRsNvzMDkb/THFX7jw9rsGna9CupX92b6eIQs84LpCERW28AKxIYn613FFAHGX/hNLfW4LjSRdBru9inu2knJjhihQqERei5yMAehrs6KKACiiigAooooAKKKKACiiigAry3wVBfXejePLLTl/fXPim5hZt23ZGyQh2B9QhYj3xXqVcH8Hv9Z40/7Gm6/9Fw0AdvZ28dpaRW0IxHEgRfoBUtFFABRRRQAUUUUAFFFFABRRRQAUUUUAFcL8B/8AknKf9hfVv/Tjc13VcL8B/wDknKf9hfVv/Tjc0Ad1RRRQAUUUUAFFFFABRRRQAUUUUAFFFFAHDftA/wDJC/HX/Yv3v/olq7eL/Vr9BXEftA/8kL8df9i/e/8Aolq7eL/Vr9BQA6iiigDgv2if+SF+NP8AsD3H/oBrt/tdr/z9Q/8AfwVw/wC0UAfgV41B5B0a4B/74Ncv8SdJ8M+FdVsbO0+Hunah/akTRWJVH5uwciN8cKrKeD6g0AewfbLT/n6g/wC/go+2Wn/P1B/38FfM+ra1pNlaXlxD8OPD900cd2wt0WbzLQwXAiXz+P8AloCWGPTuOau3+oaFZ6rc2i/D3w/eeSdqxW6zGVx9mebzRxt2BlCHnqaOlwPov7Zaf8/UH/fwUfbLT/n6g/7+Cvmg6/pMN2Ibj4RWLpPJttXhSQhwlh9plDcfKQ7xqPUFu4xWtbXHhmTwBrmvReCdBvL7TZbRFjhhmWFvOkRTyeTtDHOPTnFAdj6B+2Wn/P1B/wB/BR9stP8An6g/7+CvnqC70RfF1no118MtJezvbi1t4b63WRk8yQkyK3phQzA9Plweor17/hWvgP8A6FfT/wDvg/407Bc6f7Zaf8/UH/fwVw3w3dZPiR8TGRlZTq9ngg5H/INta0v+Fa+A/wDoV9P/AO+D/jWH8ItM0/R/HPxI0/S7WO0tItYtNkUYwq5062J/UmkB6TRRRQAUUUUAFFFFABRRRQAUUUUAFUfEP/IA1H/r1l/9ANXqo+IP+QBqP/XrL/6AaAOZ+Dd1bL8MNAVriJT9l6Fx/eNdd9stP+fqD/v4K8M0nw/4a0v4ReH9Wi8IaZqF7crtczKRk4dskg9yAPxq3pQ8CXbW8bfDyDfPceSPlKdZUiBAbluXyfQAmlcD2j7Zaf8AP1B/38FH2y0/5+oP+/grw7TbnwRPZLLcfC9Q6WK3U7RFTGhMe8KCTk+hOOD1qzdW/hGxv9TS4+HFncW1uAbd7Zg28i3SVlznB5YgEcUwse0fbLT/AJ+oP+/go+2Wn/P1B/38FeNMngOG6ZLr4dRRRJJJFI20HYySOh7/ADAlOMDoRQlt4MLR3Y+HdnJp7Wcdw/lMHliL7ztIHU4UAr1B60B0uey/bLT/AJ+oP+/go+2Wn/P1B/38FeRQWvgNvCD+JJvhsYYFnEQhKK0hDICrYBOMsVTB5BPPFUY5fAd0kH2H4XTStOspTfGEGUC56nJ+YleP7pNAHtf2y0/5+oP+/go+2Wn/AD9Qf9/BXi8C+CGnW3PwxSSQW6TSPEymNS+7Cgk5PK4JA4JFSSD4fwy+TcfDqKGUyLEAxXbvLqhyc8KN2SxwMA02rCTueyfbLT/n6g/7+Cj7Zaf8/UH/AH8FeNyW3guzF0+ofD2yMQneK2khYESkPtC9eP8Ae6GqMepfDeQWzL8O4VFx5YAkdVMbPEJB5gz8g5xk96S1Ge5fbLT/AJ+oP+/go+2Wn/P1B/38FeKJN4DkN55PwukcWkRd3woVm2qQEycsDu4YDHFdn4c8E+BdX0sXjeDLO0cTTQvE65IaORozyDyCVyD6EUAdx9stP+fqD/v4K5z4o3Vs3wy8VKtxCSdFvMAOP+eD1H/wrXwH/wBCvp//AHwf8awPiT8PPBNr8OvE1zb+G7COaLSLt0cIcqwhcgigDQtvtl58P/ClrpOrS2MjQWfnzQSR5SIRgvncD1A2/VhWLdeLvHkbw2kGn2YuJlcqstuWKMqPhSRIAylxGDJ8oAY8ccYmqaJ4W8P+BvC93b+CtMvpLqxiaYujZ4gDnGO5xUN1ceBF1C2gtvh3G8BvY7eeTyiQVeF3Dg5+UKyjcW6DNCA6e78X+Nf7Vk0u2s7AXDF5bdmt3MbxfdUMd4K4cjcxGMZ2561btNe8eXVzErWum2sDKzTtJF80LhMiNf3g3gn5d/A74xXI2cnglra3WX4ZiW6knMTJEgQcKW3DcRwccetSanD4Rto4JE+G9ov2iGOSFJOrb5vLAJB4PfFK90h9WdRqup+Lo/COmFrgT6iscUk/2XEb3BCgyI+VKwc55yQfaq1h4u8b3sKXcFnZGyuVLwS/ZWDqS2UUoZOVKFcycAENx0rBhPgRrhoT8NY8RxxM84ZPJDPGrj5ic7fmxuxjinta+EoNTurW4+G9pODMyWkluwKybY43OTn1k4PQ4q2ndolNWTN7UtX+IDW8UxNnCXgufMt7WHeUYPGsfzlzkkeY44GRgYzVf/hKfHmn27SXsekR2VpbozTzxuJJxuKFiAxVGA2vtLZPIxk8YczeB0lSGP4YmaWWSWNVVAAhj2hssxAPLcY6gGk05/BMxsoG+Ge+6nmljcJGEEYjZBuIYjqHBA6kAmp7j7G5pPijx7rdo7xR6Zb2k9o721wYXSWRmDquBuKxlWCN8zcg9Knttd+IX2GKSa000Oku2SJQ5eNBG3zEkgS/NtOE6jIyDTvCHhvwL4gluo38CW9i0CJIPNGd6u0igjHf92cj3FdB/wAK18B/9Cvp/wD3wf8AGm1Zhe6OXstV+I0dveTbLWSd5JZIftCrtCGNnRAgl4O5VT7xxuzVnSfHOuXQ8RzPHYSxaZbSFI4kIP2gE7UDbyH+XqQBzW//AMK18B/9Cvp//fB/xpT8NvAvH/FMafx/sH/GpsO5kazb61p9t59t4xubue6t4bK2tyE2pNxunYjnnknsBXe/bLT/AJ+oP+/grmf+Fa+BP+hX0/8A74P+NJ/wrXwH/wBCvp//AHwf8aq5Njp/tlp/z9Qf9/BR9stP+fqD/v4K5j/hWvgP/oV9P/74P+NH/CtfAf8A0K+n/wDfB/xpDOn+2Wn/AD9Qf9/BXB/CW5t11HxxuuIlz4muOrj/AJ5x1q/8K18B/wDQr6f/AN8H/GvN/DHhPwnZ6X8QtS/4RbT7uXT9buvIjdDjCxxkLx2yTQB7f9stP+fqD/v4KPtlp/z9Qf8AfwV4PJdeDY9GkZvh1ZvqPlXRURxsY1aJCykgnJDEY4zVhJvAq+ZNN8N1MP2NrlFWEh9yrkxnJwH/ANntRcD3D7Zaf8/UH/fwUfbLT/n6g/7+CvHVs/B8kcMi/DOKBGnihkaUq23e2MgKTkY5zmut8O+BfAereH9O1T/hFNPT7ZaxXG3Yfl3qGx196dtLiudr9stP+fqD/v4KPtlp/wA/UH/fwVzH/CtfAf8A0K+n/wDfB/xo/wCFa+A/+hX0/wD74P8AjSGdP9stP+fqD/v4KPtlp/z9Qf8AfwVzH/CtfAf/AEK+n/8AfB/xo/4Vr4D/AOhX0/8A74P+NAHT/bLT/n6g/wC/go+2Wn/P1B/38Fcx/wAK18B/9Cvp/wD3wf8AGj/hWvgP/oV9P/74P+NAHT/bLT/n6g/7+Cj7Zaf8/UH/AH8Fcx/wrXwH/wBCvp//AHwf8aP+Fa+A/wDoV9P/AO+D/jQB0/2y0/5+oP8Av4KPtlp/z9Qf9/BXMf8ACtfAf/Qr6f8A98H/ABo/4Vr4D/6FfT/++D/jQB0/2y0/5+oP+/grg/hBc26yeMy1xEAfFN1jLjn93DWr/wAK18B/9Cvp/wD3wf8AGvLdD8NeF9L0HxjqEfhTTb2W38VyW0KSodqo3kL2PQbiaAPeftlp/wA/UH/fwUfbLT/n6g/7+CvE4JfAfl2Mcnw5iluri0M7rENqxttdtp3EYyEOD06VpaJYfD/UdSs7b/hBbVILyR0inK4AI6AjOTn1xinbWwdLnrX2y0/5+oP+/go+2Wn/AD9Qf9/BXhhl8HWt7q0d/wDDuxeO0kdIBArBpdsxjAJbgHAzTI7jwb5csjfDiDbDftAw8hgWiLkK456AYy3TOaVwPdvtlp/z9Qf9/BR9stP+fqD/AL+CvHLe38FXUtxHa/DAHyp5IUkcqFfYXBbrkD5M8jkMMVveCfCngXxFpst0/g+wt2jeNShjIPzQxyev/TTH4U7Cuei/bLT/AJ+oP+/go+2Wn/P1B/38Fcx/wrXwH/0K+n/98H/Gj/hWvgP/AKFfT/8Avg/40hnT/bLT/n6g/wC/go+2Wn/P1B/38Fcx/wAK18B/9Cvp/wD3wf8AGj/hWvgP/oV9P/74P+NAHT/bLT/n6g/7+Cj7Zaf8/UH/AH8Fcx/wrXwH/wBCvp//AHwf8aP+Fa+A/wDoV9P/AO+D/jQB0/2u1/5+oP8Av4K4r4DEH4cRkEEHVtWwR/2Ebmr3/CtfAf8A0K+n/wDfB/xrO/Z/hitvhjb29vGscMWqapHGi9FUahcAAfQCgDvqKKKACiiigAooooAKKKKACiiigAooooA4b9oH/khfjr/sX73/ANEtXbxf6tfoK4j9oH/khfjr/sX73/0S1dvF/q1+goAdRRRQBwX7RP8AyQvxp/2B7j/0A0nxP+I1v4KvBbzaJdaifsL3itDkhSrbcNwdo5+9S/tE/wDJC/Gn/YHuP/QDXbz2lrcEme2hlJUoS6A5X057UmNHj2p/GaGzgu77/hF7Wa2ka7jjRLwG5d7aVYm82PZ8qktkHJ4xx81LofxkjvbiQf8ACIrbLb6bLeXBW4y6qkkybAuwEZMJOG24DdOOfWBo+ki5nuRpdkJ7gBZpPIXdIB0DHGT0HWlOkaSbsXh0yy+0DOJfIXeM9ecZpiPMrv4wWulx+HW1LStPLasyyyGyvxMtpA3lqjudg+ctKo28cBjnjFeqxwWwiKRwxCN+SFUYbPf3qra6Lo9pFJFa6TYwRy/6xY7dFD855AHNXlAVQqgAAYAHamA1IYkUKsSKB0AUDFPoopAFcF8O/wDkpXxN/wCwvZf+m21rva4L4d/8lK+Jv/YXsv8A022tAHe0UUUAFFFFABRRRQAUUUUAFFFFABVHxD/yANR/69Zf/QDV6qPiH/kAaj/16y/+gGgDnPg9HHL8LNASSNXX7KOGGR9411xiiLq5jQsv3TtGR9K5T4M/8ku0D/r1/wDZjXXUARfZrfO77PFnBGdg6HqKcsUSqFWNAo4ACjFPooAY0MLMGaJCVOQSo4PrQkMSAhIkUE5OFA5p9FADEhhRSqRIqk7iAoAJ9aGhhYqWiQlDlSVHyn2p9FAEQt7dWDLBECowCEGQKVreBizNDGSw2sSo5HoakooAY0MLR+W0UZTptKjH5VUfR9LZpWbT7VjM6ySExj52X7pPrir1FAEfkQbg3kx7lXaDtGQPT6VIAAOABRRQAVzfxT/5Jj4q/wCwLef+iXrpK5v4p/8AJMfFX/YFvP8A0S9AGIviWHw74E8LtNpU2oebpaOqxKGZDHbb84/4DjPapY/iHoexmXSb5neUQgRxxnzZTJHEVGWH8Uq8tgYzT9O1u00bwZ4SF5ZGWK6s7aHz22iKEtEo+Zm6ZzgDuTjvVa08eeBViW9uoYrO7mt47iRRaFnKmUInzKvzHeVwO3XtSHYt2vjzRdQu4rSPRdVd5Z2itzLZqiSlFLMVdiFwAD3zxWh4e1rQvF1zcG3spHfSZ12PPENu5lDK8ZBIIIPBH4Vjf8Jl8O55ZIxDHLNK8croNLdnkkZgFyNmS+SOOoqxp/jTwzZ6glja2ElsbmWXe0NqQqshO5pMDjp1NPVCujsfstt/z7w/d2/cH3fT6U8RxqAFjQAdAB0rk7L4ieGtRtJJtKmub1ki80olrICF7Fsr8oPYmi3+Ifh2W3WRnvIpNitLG9nKDDldw3nb8uR0J60CudU8ELgB4Y2AO4ZUHB9aHhhcgvDGxU5GVBwa4m6+KnhOGJyt27yxKjzJ5bARhlRvvYwSBInA55q6fiL4U+2z2S3txJcwY3xpZys2SFOAAvJw68e/1oWo3odYFVfuqB9BS1W0q/tdU0+G/spDJBMMoxUg9cHg8jkGrNDAKKKKACiiigAooooAK8w8F6kNH074kao1v9oFt4gupPKzjfiKPjof5V6fXmvgC6Wxt/iHdvZzXqxeIrljbxJvaTEcXAHegCxpHxG0y6jhSTw5qRutjkx2loZhEoxwxwChOfukAjvipW+JGira6hdS6TffZrVYmJREZ5Gdcldm7IZe4pkPjPwXdTiXULK0T54I4phEs4Z7hScblBx0wSaYnjT4ZzwQDyrYxOyxRBtMbBGNy4+T7oxnPQGh3ewbblq48deGZbdLFNPurkXE32ZbdIoxuPnND0LAAblPPpTIPiT4egha2s9N1Ix2zNCqRQoFCRojbly4BTa64I69qtaX4k8LXmsQR2OnqJb1UlSZ7MxNIN21W+ZQSOODXTw6ZpsIYQ6faRhmZmCQqMk9T06mh3toNWvqcyPH9inhmDXLjS9SC3GoS2MFvBEJpZHR3XICnofLJ9amtPHOn3b3McVhqEUkNrLcKLiNYw/lojMvUlSPMUHIHOfSugk0vTZLaS2fT7RoJH8x4zCpVm/vEYwT71KlpaoMJbQqNpXhAODjI+nA/IU9BHCaR8UtOvbWxlk0fU/Nvd5jgtoTPJEiGMM0oAHl8yL6/Lg96sXPxM0WPV7OySK4dLgorPtHylywXnOB91s5I7AZJArrpdL02V45JNPtHeNgyM0KkqR0I44NJBpemQBhDp1pGGbcwSFRk5znp1pdAOUtfiXpFzbC5TSdcWEgsHltBGDGM5cbmG5Rj+HNdsrBlDDoRkVVt9L023V1g0+0iDklwkKjcT1zgc1boEFFFFAwooooAK8n8K6x/Yeh+N7/AOwi+P8Awl8sIhOfmL+QnYEnG7PSvWK8n8L6pp+j6B45vNUsRfW3/CWyxtAQhDFxAozv44JB5oA14PiPoE8Nl5ukXk1zd2pkEVvAJtuFZvLzwd2EYgYGcVpaL400bUtStYYbObFxI8dvdCNTECP4S4OAx7Adazz4w+H8kFpPeWkEcl3ZGWON7He3lBWJXKgjgK3APStLSfEHhK81i0tLa2hW8LSLaMLTGAv3sNtwv0zTe4dDMPxC0xb82dxoF0vmXslqrBFKzSpKY12k4ByR1JGKnPxH0PYzx6PrE22WKDENqsjGSQBggCsSSAeSOPQmmXHjLw+99LpmpaQIkWW5SaOeNWZVjQuXMYycOORxznNNk8efDmWzaGR4pLUQiZ1OnuYwqoGAPy4BCkYHXtUjsS3PxE8PWWnHVG0zUEheUx5FugkZlYK/ybt42k4JIGK7GwtLO0jcWdvHCsrmV9i43MepPv0rin8UeBbgrPBpsVyXmjRpG04qA5B25ZlxuAXp1FdvY3CXVlBdR/cmjWRfoRkUxE1FFFABRRRQAUUUUAFcL8B/+Scp/wBhfVv/AE43Nd1XC/Af/knKf9hfVv8A043NAHdUUUUAFFFFABRRRQAUUUUAFFFFABRRRQBw37QP/JC/HX/Yv3v/AKJau3i/1a/QVxH7QP8AyQvx1/2L97/6Jau3i/1a/QUAOooooA4L9on/AJIX40/7A9x/6Aa72ub+KPh+58WfDrX/AA1ZzRQXOpWEttFJKDsVmXAJxziqHnfFD/nx8Kf9/wCf/CgDs6K4zzvih/z4+E/+/wDP/hR53xQ/58fCf/f+f/CgDs6K4zzvih/z4+E/+/8AP/hR53xQ/wCfHwn/AN/5/wDCgDs6K4zzvih/z4+E/wDv/P8A4Ued8UP+fHwn/wB/5/8ACgDs64L4d/8AJSvib/2F7L/022tWvO+KH/Pj4T/7/wA/+FYegaJ8TNJ8ReI9YSLwtK+uXcNy8ZmmAiMdvHDgcc5EQP40Aen0VxnnfFD/AJ8fCf8A3/n/AMKPO+KH/Pj4T/7/AM/+FAHZ0VxnnfFD/nx8J/8Af+f/AAo874of8+PhP/v/AD/4UAdnRXGed8UP+fHwn/3/AJ/8KPO+KH/Pj4T/AO/8/wDhQB2dFcZ53xQ/58fCf/f+f/Cjzvih/wA+PhP/AL/z/wCFAHZ0VxnnfFD/AJ8fCf8A3/n/AMKPO+KH/Pj4T/7/AM/+FAHZ1R8Q/wDIA1H/AK9Zf/QDXNed8UP+fHwn/wB/5/8ACob8fE+6sbi1az8KKJomjJ8+fjIxnp70AW/gz/yS7QP+vX/2Y111eb+ENM+Jvh7w1YaLHb+FZ1tIvLEhmnBbknOMe9avnfFD/nx8J/8Af+f/AAoA7OiuM874of8APj4T/wC/8/8AhR53xQ/58fCf/f8An/woA7OiuM874of8+PhP/v8Az/4Ued8UP+fHwn/3/n/woA7OiuM874of8+PhP/v/AD/4Ued8UP8Anx8J/wDf+f8AwoA7OiuM874of8+PhP8A7/z/AOFHnfFD/nx8J/8Af+f/AAoA7OiuM874of8APj4T/wC/8/8AhR53xQ/58fCf/f8An/woA7OiuM874of8+PhP/v8Az/4Ued8UP+fHwn/3/n/woA7Oub+Kf/JMfFX/AGBbz/0S9UPO+KH/AD4+E/8Av/P/AIVn+JrH4na34b1TRZLbwrCt/ZzWpkE05KCRCucY7ZzQBNDcaVB4J8IDVNKvdQElrapCIFLKH8tSNwBAI4zzkcVn+IP+FT3OlyxXl9Y2ELMg3oxj5VvMG0EYPKZJAPTmp9P0z4i2+jaXps2n+E7gadHEsTtPOPmjXaG6Vnf8IZ4pzEw0HwoGgbdAwvLnMHBBVOPlUhmGBxyaEBt2Oo/D/TESFb5XSFo4mmnkkcNKjgKWzwz7sfNjOe9It78OV1y4kfULX7UZQCj7lSNw2DjgDls5yTk8e1Zt54Z8YXVq9tLoXhMRuHDbLu5UkO25hkDuabP4V8VzoUm8N+DXUkEq1xcEEiTzB2/v80AdV4dtfB2t2EN5opgvraAmNHSV2Cj+5yfuj+6eB2Fap0HRT5udMtf3wCyfIPnAGAD9BXJaRZ/ETSbNbSy07wssS9A11cMfzIq553xQ/wCfHwn/AN/5/wDCm/IXqbo8N6GBKo02Hy5VCyRc+W2AFGU+7nAAzjOBTrfw9otu7NDYRoGKsUBOzIAAO3OM4AGcZwBWB53xQ/58fCf/AH/n/wAKPO+KH/Pj4T/7/wA/+FIZ11pbwWlutvbRJFEmdqKMAZOf5mpa4zzvih/z4+E/+/8AP/hR53xQ/wCfHwn/AN/5/wDCgDs6K4zzvih/z4+E/wDv/P8A4Ued8UP+fHwn/wB/5/8ACgDs6K4zzvih/wA+PhP/AL/z/wCFHnfFD/nx8J/9/wCf/CgDs6K4zzvih/z4+E/+/wDP/hR53xQ/58fCf/f+f/CgDs689+F9vDdz+PLa4UtFJ4luAwDFT/q4u45H4Vf874of8+PhP/v/AD/4Vh+FdE+Jmg3GtTRw+Fpv7U1KS/YNLOPLLqo29Ofu9fegDtB4S8NgR7dIt1MZUhgCCdo4yc5b8c1S8NeA/D+gW6w2Ud0ypIHjMlw2Y8DGF24wD3HfvmqnnfFD/nx8J/8Af+f/AAo874of8+PhP/v/AD/4UAbr+HdJN9Y3cdsIXshtiEeFG3sD6gdQK1q4zzvih/z4+E/+/wDP/hR53xQ/58fCf/f+f/CgDs6K4zzvih/z4+E/+/8AP/hR53xQ/wCfHwn/AN/5/wDCgDs6K4zzvih/z4+E/wDv/P8A4Ued8UP+fHwn/wB/5/8ACgDs6K4zzvih/wA+PhP/AL/z/wCFHnfFD/nx8J/9/wCf/CgDs6K4zzvih/z4+E/+/wDP/hR53xQ/58fCf/f+f/CgDs6K4zzvih/z4+E/+/8AP/hR53xQ/wCfHwn/AN/5/wDCgDs686+F9ja6jD41tb2ESwnxXcttyRgqkJBBHIIIBrS874of8+PhP/v/AD/4Vh+E9E+Jnh9tYaOHwrN/aepy6g2ZZxsLqg2jjnGzr70AdqPCvh5ZVlj0uGJ1QRq0ZKEAAjjBGDhmGevJ9altfDmh2rWxttNhhFs26FUyFVvXb0z74zWD53xQ/wCfHwn/AN/5/wDCjzvih/z4+E/+/wDP/hQBsyeFfD0ryyTaXDK8pYs8hZmG4YIBJyox2GBWdF8P/DUWtT6pHbzK08flywCUiJhtC8jqTgDqevNV/O+KH/Pj4T/7/wA/+FHnfFD/AJ8fCf8A3/n/AMKANy98OaTdWMlo9uVDlWMoYmQMowG3Nk5A4ya07WGO2toreFdscSBEHoAMCuQ874of8+PhP/v/AD/4Ued8UP8Anx8J/wDf+f8AwoA7OiuM874of8+PhP8A7/z/AOFHnfFD/nx8J/8Af+f/AAoA7OiuM874of8APj4T/wC/8/8AhR53xQ/58fCf/f8An/woA7OiuM874of8+PhP/v8Az/4Ued8UP+fHwn/3/n/woA7OuF+A/wDyTlP+wvq3/pxuan874of8+PhP/v8Az/4VieCNF+Jnhjw+NIjh8K3Ci7urne0s4OZ7iSYjGOxkx+FAHp1FcZ53xQ/58fCf/f8An/wo874of8+PhP8A7/z/AOFAHZ0VxnnfFD/nx8J/9/5/8KPO+KH/AD4+E/8Av/P/AIUAdnRXGed8UP8Anx8J/wDf+f8Awo874of8+PhP/v8Az/4UAdnRXGed8UP+fHwn/wB/5/8ACjzvih/z4+E/+/8AP/hQB2dFcZ53xQ/58fCf/f8An/wo874of8+PhP8A7/z/AOFAHZ0VxnnfFD/nx8J/9/5/8KPO+KH/AD4+E/8Av/P/AIUAQ/tA/wDJC/HX/Yv3v/olq7eL/Vr9BXmnjvRviZ4q8Fa34Zlh8LW0eq2E1m0yzTExiRCpYDHOM16Yg2oF9BQAtFFFABRRRQAUUUUAFFFFABRRRQAUUUUAFFFFABRRRQAUUUUAFFFFABRRRQAUUUUAFFFFABRRRQAUUUUAFFFFABRRRQAUUUUAFFFFABRRRQAUUUUAFFFFABRRRQAUUUUAFFFFABRRRQAUUUUAFFFFABRRRQAUUUUAFFFFABRRRQAUUUUAFFFFABRRRQAUUUUAFFFFABRRRQAUUUUAFFFFABRRRQAUUUUAFFFFABRRRQAUUUUAFFFFABRRRQAUUUUAFFFFABRRRQAUUUUAFFFFAH//2Q=="/>
          <p:cNvSpPr>
            <a:spLocks noChangeAspect="1" noChangeArrowheads="1"/>
          </p:cNvSpPr>
          <p:nvPr/>
        </p:nvSpPr>
        <p:spPr bwMode="auto">
          <a:xfrm>
            <a:off x="365124" y="7937"/>
            <a:ext cx="4218707" cy="42187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8" name="Afbeelding 7"/>
          <p:cNvPicPr>
            <a:picLocks noChangeAspect="1"/>
          </p:cNvPicPr>
          <p:nvPr/>
        </p:nvPicPr>
        <p:blipFill>
          <a:blip r:embed="rId3"/>
          <a:stretch>
            <a:fillRect/>
          </a:stretch>
        </p:blipFill>
        <p:spPr>
          <a:xfrm>
            <a:off x="335360" y="188640"/>
            <a:ext cx="11515390" cy="6244445"/>
          </a:xfrm>
          <a:prstGeom prst="rect">
            <a:avLst/>
          </a:prstGeom>
        </p:spPr>
      </p:pic>
      <p:sp>
        <p:nvSpPr>
          <p:cNvPr id="9"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774999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95A97F3F-E62C-4727-AE0E-7C342BC6F34D}" type="slidenum">
              <a:rPr lang="nl-BE" smtClean="0"/>
              <a:t>31</a:t>
            </a:fld>
            <a:endParaRPr lang="nl-BE"/>
          </a:p>
        </p:txBody>
      </p:sp>
      <p:sp>
        <p:nvSpPr>
          <p:cNvPr id="9" name="Titel 8"/>
          <p:cNvSpPr>
            <a:spLocks noGrp="1"/>
          </p:cNvSpPr>
          <p:nvPr>
            <p:ph type="title"/>
          </p:nvPr>
        </p:nvSpPr>
        <p:spPr/>
        <p:txBody>
          <a:bodyPr/>
          <a:lstStyle/>
          <a:p>
            <a:endParaRPr lang="nl-BE"/>
          </a:p>
        </p:txBody>
      </p:sp>
      <p:pic>
        <p:nvPicPr>
          <p:cNvPr id="7" name="Afbeelding 6"/>
          <p:cNvPicPr>
            <a:picLocks noChangeAspect="1"/>
          </p:cNvPicPr>
          <p:nvPr/>
        </p:nvPicPr>
        <p:blipFill>
          <a:blip r:embed="rId2"/>
          <a:stretch>
            <a:fillRect/>
          </a:stretch>
        </p:blipFill>
        <p:spPr>
          <a:xfrm>
            <a:off x="335360" y="188640"/>
            <a:ext cx="11515390" cy="6244445"/>
          </a:xfrm>
          <a:prstGeom prst="rect">
            <a:avLst/>
          </a:prstGeom>
        </p:spPr>
      </p:pic>
      <p:pic>
        <p:nvPicPr>
          <p:cNvPr id="6" name="Afbeelding 5"/>
          <p:cNvPicPr>
            <a:picLocks noChangeAspect="1"/>
          </p:cNvPicPr>
          <p:nvPr/>
        </p:nvPicPr>
        <p:blipFill>
          <a:blip r:embed="rId3"/>
          <a:stretch>
            <a:fillRect/>
          </a:stretch>
        </p:blipFill>
        <p:spPr>
          <a:xfrm>
            <a:off x="335360" y="188639"/>
            <a:ext cx="11515390" cy="6174367"/>
          </a:xfrm>
          <a:prstGeom prst="rect">
            <a:avLst/>
          </a:prstGeom>
        </p:spPr>
      </p:pic>
      <p:sp>
        <p:nvSpPr>
          <p:cNvPr id="8"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3789091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95A97F3F-E62C-4727-AE0E-7C342BC6F34D}" type="slidenum">
              <a:rPr lang="nl-BE" smtClean="0"/>
              <a:t>32</a:t>
            </a:fld>
            <a:endParaRPr lang="nl-BE"/>
          </a:p>
        </p:txBody>
      </p:sp>
      <p:sp>
        <p:nvSpPr>
          <p:cNvPr id="4" name="Titel 3"/>
          <p:cNvSpPr>
            <a:spLocks noGrp="1"/>
          </p:cNvSpPr>
          <p:nvPr>
            <p:ph type="title"/>
          </p:nvPr>
        </p:nvSpPr>
        <p:spPr/>
        <p:txBody>
          <a:bodyPr/>
          <a:lstStyle/>
          <a:p>
            <a:endParaRPr lang="nl-BE"/>
          </a:p>
        </p:txBody>
      </p:sp>
      <p:pic>
        <p:nvPicPr>
          <p:cNvPr id="5" name="Afbeelding 4"/>
          <p:cNvPicPr>
            <a:picLocks noChangeAspect="1"/>
          </p:cNvPicPr>
          <p:nvPr/>
        </p:nvPicPr>
        <p:blipFill>
          <a:blip r:embed="rId2"/>
          <a:stretch>
            <a:fillRect/>
          </a:stretch>
        </p:blipFill>
        <p:spPr>
          <a:xfrm>
            <a:off x="335360" y="260648"/>
            <a:ext cx="11593288" cy="6167156"/>
          </a:xfrm>
          <a:prstGeom prst="rect">
            <a:avLst/>
          </a:prstGeom>
        </p:spPr>
      </p:pic>
      <p:sp>
        <p:nvSpPr>
          <p:cNvPr id="6"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1948585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4D4ED3C-C89E-4BA9-BAC3-912ECF4B8B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prstClr val="black">
                    <a:lumMod val="65000"/>
                    <a:lumOff val="35000"/>
                  </a:prstClr>
                </a:solidFill>
                <a:effectLst/>
                <a:uLnTx/>
                <a:uFillTx/>
                <a:latin typeface="Flanders Art Sans" panose="00000500000000000000" pitchFamily="2" charset="0"/>
                <a:ea typeface="+mn-ea"/>
                <a:cs typeface="+mn-cs"/>
              </a:rPr>
              <a:t>November 2018</a:t>
            </a:r>
          </a:p>
        </p:txBody>
      </p:sp>
      <p:sp>
        <p:nvSpPr>
          <p:cNvPr id="3" name="Tijdelijke aanduiding voor dianummer 2">
            <a:extLst>
              <a:ext uri="{FF2B5EF4-FFF2-40B4-BE49-F238E27FC236}">
                <a16:creationId xmlns:a16="http://schemas.microsoft.com/office/drawing/2014/main" id="{8396D581-E024-483E-A314-AAD361A49F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A97F3F-E62C-4727-AE0E-7C342BC6F34D}" type="slidenum">
              <a:rPr kumimoji="0" lang="nl-BE" sz="1050" b="0" i="0" u="none" strike="noStrike" kern="1200" cap="none" spc="0" normalizeH="0" baseline="0" noProof="0" smtClean="0">
                <a:ln>
                  <a:noFill/>
                </a:ln>
                <a:solidFill>
                  <a:prstClr val="black">
                    <a:lumMod val="65000"/>
                    <a:lumOff val="35000"/>
                  </a:prstClr>
                </a:solidFill>
                <a:effectLst/>
                <a:uLnTx/>
                <a:uFillTx/>
                <a:latin typeface="Flanders Art Sa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BE" sz="1050" b="0" i="0" u="none" strike="noStrike" kern="1200" cap="none" spc="0" normalizeH="0" baseline="0" noProof="0">
              <a:ln>
                <a:noFill/>
              </a:ln>
              <a:solidFill>
                <a:prstClr val="black">
                  <a:lumMod val="65000"/>
                  <a:lumOff val="35000"/>
                </a:prstClr>
              </a:solidFill>
              <a:effectLst/>
              <a:uLnTx/>
              <a:uFillTx/>
              <a:latin typeface="Flanders Art Sans" panose="00000500000000000000" pitchFamily="2" charset="0"/>
              <a:ea typeface="+mn-ea"/>
              <a:cs typeface="+mn-cs"/>
            </a:endParaRPr>
          </a:p>
        </p:txBody>
      </p:sp>
      <p:sp>
        <p:nvSpPr>
          <p:cNvPr id="4" name="Titel 3">
            <a:extLst>
              <a:ext uri="{FF2B5EF4-FFF2-40B4-BE49-F238E27FC236}">
                <a16:creationId xmlns:a16="http://schemas.microsoft.com/office/drawing/2014/main" id="{33C1F988-D035-4249-8085-8E8B7D2871B0}"/>
              </a:ext>
            </a:extLst>
          </p:cNvPr>
          <p:cNvSpPr>
            <a:spLocks noGrp="1"/>
          </p:cNvSpPr>
          <p:nvPr>
            <p:ph type="title"/>
          </p:nvPr>
        </p:nvSpPr>
        <p:spPr/>
        <p:txBody>
          <a:bodyPr/>
          <a:lstStyle/>
          <a:p>
            <a:r>
              <a:rPr lang="nl-BE" dirty="0"/>
              <a:t>Samenvattend</a:t>
            </a:r>
          </a:p>
        </p:txBody>
      </p:sp>
      <p:sp>
        <p:nvSpPr>
          <p:cNvPr id="5" name="Rechthoek 4">
            <a:extLst>
              <a:ext uri="{FF2B5EF4-FFF2-40B4-BE49-F238E27FC236}">
                <a16:creationId xmlns:a16="http://schemas.microsoft.com/office/drawing/2014/main" id="{12C9B2AF-64AB-4475-8ADA-206EB5E94C9C}"/>
              </a:ext>
            </a:extLst>
          </p:cNvPr>
          <p:cNvSpPr/>
          <p:nvPr/>
        </p:nvSpPr>
        <p:spPr>
          <a:xfrm>
            <a:off x="1369541" y="989183"/>
            <a:ext cx="9452918" cy="560153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2A4F5C"/>
              </a:solidFill>
              <a:effectLst/>
              <a:uLnTx/>
              <a:uFillTx/>
              <a:latin typeface="men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all" spc="0" normalizeH="0" baseline="0" noProof="0" dirty="0" err="1">
                <a:ln>
                  <a:noFill/>
                </a:ln>
                <a:solidFill>
                  <a:prstClr val="black"/>
                </a:solidFill>
                <a:effectLst/>
                <a:uLnTx/>
                <a:uFillTx/>
                <a:latin typeface="Flanders Art Sans"/>
                <a:ea typeface="+mn-ea"/>
                <a:cs typeface="+mn-cs"/>
              </a:rPr>
              <a:t>BAsisonderwijs</a:t>
            </a:r>
            <a:endParaRPr kumimoji="0" lang="nl-BE" sz="2000" b="1" i="0" u="none" strike="noStrike" kern="1200" cap="all" spc="0" normalizeH="0" baseline="0" noProof="0" dirty="0">
              <a:ln>
                <a:noFill/>
              </a:ln>
              <a:solidFill>
                <a:prstClr val="black"/>
              </a:solidFill>
              <a:effectLst/>
              <a:uLnTx/>
              <a:uFillTx/>
              <a:latin typeface="Flanders Art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000" b="1" i="0" u="none" strike="noStrike" kern="1200" cap="all" spc="0" normalizeH="0" baseline="0" noProof="0" dirty="0">
              <a:ln>
                <a:noFill/>
              </a:ln>
              <a:solidFill>
                <a:prstClr val="black"/>
              </a:solidFill>
              <a:effectLst/>
              <a:uLnTx/>
              <a:uFillTx/>
              <a:latin typeface="Flanders Art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000" b="0" i="0" u="none" strike="noStrike" kern="1200" cap="none" spc="0" normalizeH="0" baseline="0" noProof="0" dirty="0">
              <a:ln>
                <a:noFill/>
              </a:ln>
              <a:solidFill>
                <a:prstClr val="black"/>
              </a:solidFill>
              <a:effectLst/>
              <a:uLnTx/>
              <a:uFillTx/>
              <a:latin typeface="Flanders Art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all" spc="0" normalizeH="0" baseline="0" noProof="0" dirty="0">
                <a:ln>
                  <a:noFill/>
                </a:ln>
                <a:solidFill>
                  <a:prstClr val="black"/>
                </a:solidFill>
                <a:effectLst/>
                <a:uLnTx/>
                <a:uFillTx/>
                <a:latin typeface="Flanders Art Sans"/>
                <a:ea typeface="+mn-ea"/>
                <a:cs typeface="+mn-cs"/>
              </a:rPr>
              <a:t>1ste graad 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Flanders Art Sans"/>
                <a:ea typeface="+mn-ea"/>
                <a:cs typeface="+mn-cs"/>
              </a:rPr>
              <a:t>Algemene vorming</a:t>
            </a:r>
            <a:br>
              <a:rPr kumimoji="0" lang="nl-BE" sz="2000" b="0" i="0" u="none" strike="noStrike" kern="1200" cap="none" spc="0" normalizeH="0" baseline="0" noProof="0" dirty="0">
                <a:ln>
                  <a:noFill/>
                </a:ln>
                <a:solidFill>
                  <a:prstClr val="black"/>
                </a:solidFill>
                <a:effectLst/>
                <a:uLnTx/>
                <a:uFillTx/>
                <a:latin typeface="Flanders Art Sans"/>
                <a:ea typeface="+mn-ea"/>
                <a:cs typeface="+mn-cs"/>
              </a:rPr>
            </a:br>
            <a:r>
              <a:rPr kumimoji="0" lang="nl-BE" sz="2000" b="0" i="0" u="none" strike="noStrike" kern="1200" cap="none" spc="0" normalizeH="0" baseline="0" noProof="0" dirty="0">
                <a:ln>
                  <a:noFill/>
                </a:ln>
                <a:solidFill>
                  <a:prstClr val="black"/>
                </a:solidFill>
                <a:effectLst/>
                <a:uLnTx/>
                <a:uFillTx/>
                <a:latin typeface="Flanders Art Sans"/>
                <a:ea typeface="+mn-ea"/>
                <a:cs typeface="+mn-cs"/>
              </a:rPr>
              <a:t>Observeren, dingen uitproberen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000" b="0" i="0" u="none" strike="noStrike" kern="1200" cap="none" spc="0" normalizeH="0" baseline="0" noProof="0" dirty="0">
              <a:ln>
                <a:noFill/>
              </a:ln>
              <a:solidFill>
                <a:prstClr val="black"/>
              </a:solidFill>
              <a:effectLst/>
              <a:uLnTx/>
              <a:uFillTx/>
              <a:latin typeface="Flanders Art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000" b="0" i="0" u="none" strike="noStrike" kern="1200" cap="none" spc="0" normalizeH="0" baseline="0" noProof="0" dirty="0">
              <a:ln>
                <a:noFill/>
              </a:ln>
              <a:solidFill>
                <a:prstClr val="black"/>
              </a:solidFill>
              <a:effectLst/>
              <a:uLnTx/>
              <a:uFillTx/>
              <a:latin typeface="Flanders Art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all" spc="0" normalizeH="0" baseline="0" noProof="0" dirty="0">
                <a:ln>
                  <a:noFill/>
                </a:ln>
                <a:solidFill>
                  <a:prstClr val="black"/>
                </a:solidFill>
                <a:effectLst/>
                <a:uLnTx/>
                <a:uFillTx/>
                <a:latin typeface="Flanders Art Sans"/>
                <a:ea typeface="+mn-ea"/>
                <a:cs typeface="+mn-cs"/>
              </a:rPr>
              <a:t>2de graad 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Flanders Art Sans"/>
                <a:ea typeface="+mn-ea"/>
                <a:cs typeface="+mn-cs"/>
              </a:rPr>
              <a:t>Studierichting in een domein en een finaliteit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000" b="0" i="0" u="none" strike="noStrike" kern="1200" cap="none" spc="0" normalizeH="0" baseline="0" noProof="0" dirty="0">
              <a:ln>
                <a:noFill/>
              </a:ln>
              <a:solidFill>
                <a:prstClr val="black"/>
              </a:solidFill>
              <a:effectLst/>
              <a:uLnTx/>
              <a:uFillTx/>
              <a:latin typeface="Flanders Art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000" b="0" i="0" u="none" strike="noStrike" kern="1200" cap="none" spc="0" normalizeH="0" baseline="0" noProof="0" dirty="0">
              <a:ln>
                <a:noFill/>
              </a:ln>
              <a:solidFill>
                <a:prstClr val="black"/>
              </a:solidFill>
              <a:effectLst/>
              <a:uLnTx/>
              <a:uFillTx/>
              <a:latin typeface="Flanders Art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all" spc="0" normalizeH="0" baseline="0" noProof="0" dirty="0">
                <a:ln>
                  <a:noFill/>
                </a:ln>
                <a:solidFill>
                  <a:prstClr val="black"/>
                </a:solidFill>
                <a:effectLst/>
                <a:uLnTx/>
                <a:uFillTx/>
                <a:latin typeface="Flanders Art Sans"/>
                <a:ea typeface="+mn-ea"/>
                <a:cs typeface="+mn-cs"/>
              </a:rPr>
              <a:t>3de graad 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Flanders Art Sans"/>
                <a:ea typeface="+mn-ea"/>
                <a:cs typeface="+mn-cs"/>
              </a:rPr>
              <a:t>Afstudeerrichting in een domein en finaliteit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000" b="0" i="0" u="none" strike="noStrike" kern="1200" cap="none" spc="0" normalizeH="0" baseline="0" noProof="0" dirty="0">
              <a:ln>
                <a:noFill/>
              </a:ln>
              <a:solidFill>
                <a:prstClr val="black"/>
              </a:solidFill>
              <a:effectLst/>
              <a:uLnTx/>
              <a:uFillTx/>
              <a:latin typeface="Flanders Art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000" b="1" i="0" u="none" strike="noStrike" kern="1200" cap="all" spc="0" normalizeH="0" baseline="0" noProof="0" dirty="0">
              <a:ln>
                <a:noFill/>
              </a:ln>
              <a:solidFill>
                <a:prstClr val="black"/>
              </a:solidFill>
              <a:effectLst/>
              <a:uLnTx/>
              <a:uFillTx/>
              <a:latin typeface="Flanders Art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all" spc="0" normalizeH="0" baseline="0" noProof="0" dirty="0">
                <a:ln>
                  <a:noFill/>
                </a:ln>
                <a:solidFill>
                  <a:prstClr val="black"/>
                </a:solidFill>
                <a:effectLst/>
                <a:uLnTx/>
                <a:uFillTx/>
                <a:latin typeface="Flanders Art Sans"/>
                <a:ea typeface="+mn-ea"/>
                <a:cs typeface="+mn-cs"/>
              </a:rPr>
              <a:t>Hoger onderwijs of arbeidsmarkt</a:t>
            </a:r>
          </a:p>
        </p:txBody>
      </p:sp>
      <p:sp>
        <p:nvSpPr>
          <p:cNvPr id="6" name="Pijl: omlaag 5">
            <a:extLst>
              <a:ext uri="{FF2B5EF4-FFF2-40B4-BE49-F238E27FC236}">
                <a16:creationId xmlns:a16="http://schemas.microsoft.com/office/drawing/2014/main" id="{9F69BD5D-7B34-44C8-923D-20D20A520D86}"/>
              </a:ext>
            </a:extLst>
          </p:cNvPr>
          <p:cNvSpPr/>
          <p:nvPr/>
        </p:nvSpPr>
        <p:spPr>
          <a:xfrm>
            <a:off x="2236570" y="1788513"/>
            <a:ext cx="197708" cy="2594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Flanders Art Sans"/>
              <a:ea typeface="+mn-ea"/>
              <a:cs typeface="+mn-cs"/>
            </a:endParaRPr>
          </a:p>
        </p:txBody>
      </p:sp>
      <p:sp>
        <p:nvSpPr>
          <p:cNvPr id="7" name="Pijl: omlaag 6">
            <a:extLst>
              <a:ext uri="{FF2B5EF4-FFF2-40B4-BE49-F238E27FC236}">
                <a16:creationId xmlns:a16="http://schemas.microsoft.com/office/drawing/2014/main" id="{6B51AF22-BD2B-4662-894D-09766512F298}"/>
              </a:ext>
            </a:extLst>
          </p:cNvPr>
          <p:cNvSpPr/>
          <p:nvPr/>
        </p:nvSpPr>
        <p:spPr>
          <a:xfrm>
            <a:off x="2236570" y="3276133"/>
            <a:ext cx="197708" cy="2594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Flanders Art Sans"/>
              <a:ea typeface="+mn-ea"/>
              <a:cs typeface="+mn-cs"/>
            </a:endParaRPr>
          </a:p>
        </p:txBody>
      </p:sp>
      <p:sp>
        <p:nvSpPr>
          <p:cNvPr id="8" name="Pijl: omlaag 7">
            <a:extLst>
              <a:ext uri="{FF2B5EF4-FFF2-40B4-BE49-F238E27FC236}">
                <a16:creationId xmlns:a16="http://schemas.microsoft.com/office/drawing/2014/main" id="{6A836B2C-EAC7-4ABF-B488-BFBA1DE7181A}"/>
              </a:ext>
            </a:extLst>
          </p:cNvPr>
          <p:cNvSpPr/>
          <p:nvPr/>
        </p:nvSpPr>
        <p:spPr>
          <a:xfrm>
            <a:off x="2248927" y="4463654"/>
            <a:ext cx="197708" cy="2594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Flanders Art Sans"/>
              <a:ea typeface="+mn-ea"/>
              <a:cs typeface="+mn-cs"/>
            </a:endParaRPr>
          </a:p>
        </p:txBody>
      </p:sp>
      <p:sp>
        <p:nvSpPr>
          <p:cNvPr id="9" name="Pijl: omlaag 8">
            <a:extLst>
              <a:ext uri="{FF2B5EF4-FFF2-40B4-BE49-F238E27FC236}">
                <a16:creationId xmlns:a16="http://schemas.microsoft.com/office/drawing/2014/main" id="{CCE40672-4F7C-4F53-B401-4D30C0B99770}"/>
              </a:ext>
            </a:extLst>
          </p:cNvPr>
          <p:cNvSpPr/>
          <p:nvPr/>
        </p:nvSpPr>
        <p:spPr>
          <a:xfrm>
            <a:off x="2261282" y="5709839"/>
            <a:ext cx="197708" cy="2594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Flanders Art Sans"/>
              <a:ea typeface="+mn-ea"/>
              <a:cs typeface="+mn-cs"/>
            </a:endParaRPr>
          </a:p>
        </p:txBody>
      </p:sp>
    </p:spTree>
    <p:extLst>
      <p:ext uri="{BB962C8B-B14F-4D97-AF65-F5344CB8AC3E}">
        <p14:creationId xmlns:p14="http://schemas.microsoft.com/office/powerpoint/2010/main" val="805882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sz="4000" dirty="0"/>
              <a:t>Hoe kiezen?</a:t>
            </a:r>
          </a:p>
        </p:txBody>
      </p:sp>
      <p:graphicFrame>
        <p:nvGraphicFramePr>
          <p:cNvPr id="5" name="Object 4"/>
          <p:cNvGraphicFramePr>
            <a:graphicFrameLocks noChangeAspect="1"/>
          </p:cNvGraphicFramePr>
          <p:nvPr/>
        </p:nvGraphicFramePr>
        <p:xfrm>
          <a:off x="2279576" y="1628800"/>
          <a:ext cx="7315200" cy="4419600"/>
        </p:xfrm>
        <a:graphic>
          <a:graphicData uri="http://schemas.openxmlformats.org/presentationml/2006/ole">
            <mc:AlternateContent xmlns:mc="http://schemas.openxmlformats.org/markup-compatibility/2006">
              <mc:Choice xmlns:v="urn:schemas-microsoft-com:vml" Requires="v">
                <p:oleObj name="Clip" r:id="rId3" imgW="5280025" imgH="2392363" progId="MS_ClipArt_Gallery.2">
                  <p:embed/>
                </p:oleObj>
              </mc:Choice>
              <mc:Fallback>
                <p:oleObj name="Clip" r:id="rId3" imgW="5280025" imgH="2392363" progId="MS_ClipArt_Gallery.2">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576" y="1628800"/>
                        <a:ext cx="731520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 name="Rechthoek 5"/>
          <p:cNvSpPr/>
          <p:nvPr/>
        </p:nvSpPr>
        <p:spPr>
          <a:xfrm>
            <a:off x="10848528" y="6363006"/>
            <a:ext cx="576064"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910646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698211" y="2636912"/>
            <a:ext cx="10363200" cy="1500187"/>
          </a:xfrm>
        </p:spPr>
        <p:txBody>
          <a:bodyPr/>
          <a:lstStyle/>
          <a:p>
            <a:pPr>
              <a:spcBef>
                <a:spcPct val="0"/>
              </a:spcBef>
            </a:pPr>
            <a:r>
              <a:rPr lang="fr-BE" altLang="nl-BE" sz="2400" dirty="0">
                <a:solidFill>
                  <a:schemeClr val="tx1"/>
                </a:solidFill>
                <a:latin typeface="+mn-lt"/>
              </a:rPr>
              <a:t>De </a:t>
            </a:r>
            <a:r>
              <a:rPr lang="fr-BE" altLang="nl-BE" sz="2400" dirty="0" err="1">
                <a:solidFill>
                  <a:schemeClr val="tx1"/>
                </a:solidFill>
                <a:latin typeface="+mn-lt"/>
              </a:rPr>
              <a:t>afstemming</a:t>
            </a:r>
            <a:r>
              <a:rPr lang="fr-BE" altLang="nl-BE" sz="2400" dirty="0">
                <a:solidFill>
                  <a:schemeClr val="tx1"/>
                </a:solidFill>
                <a:latin typeface="+mn-lt"/>
              </a:rPr>
              <a:t> </a:t>
            </a:r>
            <a:r>
              <a:rPr lang="fr-BE" altLang="nl-BE" sz="2400" dirty="0" err="1">
                <a:solidFill>
                  <a:schemeClr val="tx1"/>
                </a:solidFill>
                <a:latin typeface="+mn-lt"/>
              </a:rPr>
              <a:t>tussen</a:t>
            </a:r>
            <a:r>
              <a:rPr lang="fr-BE" altLang="nl-BE" sz="2400" dirty="0">
                <a:solidFill>
                  <a:schemeClr val="tx1"/>
                </a:solidFill>
                <a:latin typeface="+mn-lt"/>
              </a:rPr>
              <a:t>:</a:t>
            </a:r>
          </a:p>
          <a:p>
            <a:pPr>
              <a:spcBef>
                <a:spcPct val="0"/>
              </a:spcBef>
            </a:pPr>
            <a:endParaRPr lang="fr-BE" altLang="nl-BE" sz="2400" dirty="0">
              <a:solidFill>
                <a:schemeClr val="tx1"/>
              </a:solidFill>
              <a:latin typeface="+mn-lt"/>
            </a:endParaRPr>
          </a:p>
          <a:p>
            <a:pPr marL="685800" lvl="1" indent="-342900">
              <a:spcBef>
                <a:spcPct val="0"/>
              </a:spcBef>
              <a:buFont typeface="Arial" panose="020B0604020202020204" pitchFamily="34" charset="0"/>
              <a:buChar char="•"/>
            </a:pPr>
            <a:r>
              <a:rPr lang="fr-BE" altLang="nl-BE" sz="2400" dirty="0" err="1">
                <a:solidFill>
                  <a:schemeClr val="tx1"/>
                </a:solidFill>
                <a:latin typeface="+mn-lt"/>
              </a:rPr>
              <a:t>Kenmerken</a:t>
            </a:r>
            <a:r>
              <a:rPr lang="fr-BE" altLang="nl-BE" sz="2400" dirty="0">
                <a:solidFill>
                  <a:schemeClr val="tx1"/>
                </a:solidFill>
                <a:latin typeface="+mn-lt"/>
              </a:rPr>
              <a:t> </a:t>
            </a:r>
            <a:r>
              <a:rPr lang="fr-BE" altLang="nl-BE" sz="2400" dirty="0" err="1">
                <a:solidFill>
                  <a:schemeClr val="tx1"/>
                </a:solidFill>
                <a:latin typeface="+mn-lt"/>
              </a:rPr>
              <a:t>studierichting</a:t>
            </a:r>
            <a:endParaRPr lang="fr-BE" altLang="nl-BE" sz="2400" dirty="0">
              <a:solidFill>
                <a:schemeClr val="tx1"/>
              </a:solidFill>
              <a:latin typeface="+mn-lt"/>
            </a:endParaRPr>
          </a:p>
          <a:p>
            <a:pPr marL="685800" lvl="1" indent="-342900">
              <a:spcBef>
                <a:spcPct val="0"/>
              </a:spcBef>
              <a:buFont typeface="Arial" panose="020B0604020202020204" pitchFamily="34" charset="0"/>
              <a:buChar char="•"/>
            </a:pPr>
            <a:r>
              <a:rPr lang="fr-BE" altLang="nl-BE" sz="2400" dirty="0" err="1">
                <a:solidFill>
                  <a:schemeClr val="tx1"/>
                </a:solidFill>
                <a:latin typeface="+mn-lt"/>
              </a:rPr>
              <a:t>Kenmerken</a:t>
            </a:r>
            <a:r>
              <a:rPr lang="fr-BE" altLang="nl-BE" sz="2400" dirty="0">
                <a:solidFill>
                  <a:schemeClr val="tx1"/>
                </a:solidFill>
                <a:latin typeface="+mn-lt"/>
              </a:rPr>
              <a:t> </a:t>
            </a:r>
            <a:r>
              <a:rPr lang="fr-BE" altLang="nl-BE" sz="2400" dirty="0" err="1">
                <a:solidFill>
                  <a:schemeClr val="tx1"/>
                </a:solidFill>
                <a:latin typeface="+mn-lt"/>
              </a:rPr>
              <a:t>school</a:t>
            </a:r>
            <a:endParaRPr lang="fr-BE" altLang="nl-BE" sz="2400" dirty="0">
              <a:solidFill>
                <a:schemeClr val="tx1"/>
              </a:solidFill>
              <a:latin typeface="+mn-lt"/>
            </a:endParaRPr>
          </a:p>
          <a:p>
            <a:pPr marL="685800" lvl="1" indent="-342900">
              <a:spcBef>
                <a:spcPct val="0"/>
              </a:spcBef>
              <a:buFont typeface="Arial" panose="020B0604020202020204" pitchFamily="34" charset="0"/>
              <a:buChar char="•"/>
            </a:pPr>
            <a:r>
              <a:rPr lang="fr-BE" altLang="nl-BE" sz="2400" dirty="0" err="1">
                <a:solidFill>
                  <a:schemeClr val="tx1"/>
                </a:solidFill>
                <a:latin typeface="+mn-lt"/>
              </a:rPr>
              <a:t>Kenmerken</a:t>
            </a:r>
            <a:r>
              <a:rPr lang="fr-BE" altLang="nl-BE" sz="2400" dirty="0">
                <a:solidFill>
                  <a:schemeClr val="tx1"/>
                </a:solidFill>
                <a:latin typeface="+mn-lt"/>
              </a:rPr>
              <a:t> </a:t>
            </a:r>
            <a:r>
              <a:rPr lang="fr-BE" altLang="nl-BE" sz="2400" dirty="0" err="1">
                <a:solidFill>
                  <a:schemeClr val="tx1"/>
                </a:solidFill>
                <a:latin typeface="+mn-lt"/>
              </a:rPr>
              <a:t>uw</a:t>
            </a:r>
            <a:r>
              <a:rPr lang="fr-BE" altLang="nl-BE" sz="2400" dirty="0">
                <a:solidFill>
                  <a:schemeClr val="tx1"/>
                </a:solidFill>
                <a:latin typeface="+mn-lt"/>
              </a:rPr>
              <a:t> </a:t>
            </a:r>
            <a:r>
              <a:rPr lang="fr-BE" altLang="nl-BE" sz="2400" dirty="0" err="1">
                <a:solidFill>
                  <a:schemeClr val="tx1"/>
                </a:solidFill>
                <a:latin typeface="+mn-lt"/>
              </a:rPr>
              <a:t>kind</a:t>
            </a:r>
            <a:endParaRPr lang="fr-BE" altLang="nl-BE" sz="2400" dirty="0">
              <a:solidFill>
                <a:schemeClr val="tx1"/>
              </a:solidFill>
              <a:latin typeface="+mn-lt"/>
            </a:endParaRPr>
          </a:p>
          <a:p>
            <a:endParaRPr lang="nl-BE" sz="2400" dirty="0">
              <a:solidFill>
                <a:schemeClr val="tx1">
                  <a:lumMod val="50000"/>
                  <a:lumOff val="50000"/>
                </a:schemeClr>
              </a:solidFill>
              <a:latin typeface="+mn-lt"/>
            </a:endParaRPr>
          </a:p>
        </p:txBody>
      </p:sp>
      <p:sp>
        <p:nvSpPr>
          <p:cNvPr id="4" name="Tijdelijke aanduiding voor dianummer 3"/>
          <p:cNvSpPr>
            <a:spLocks noGrp="1"/>
          </p:cNvSpPr>
          <p:nvPr>
            <p:ph type="sldNum" sz="quarter" idx="12"/>
          </p:nvPr>
        </p:nvSpPr>
        <p:spPr/>
        <p:txBody>
          <a:bodyPr/>
          <a:lstStyle/>
          <a:p>
            <a:fld id="{95A97F3F-E62C-4727-AE0E-7C342BC6F34D}" type="slidenum">
              <a:rPr lang="nl-BE" smtClean="0"/>
              <a:t>35</a:t>
            </a:fld>
            <a:endParaRPr lang="nl-BE"/>
          </a:p>
        </p:txBody>
      </p:sp>
      <p:sp>
        <p:nvSpPr>
          <p:cNvPr id="5" name="Titel 4"/>
          <p:cNvSpPr>
            <a:spLocks noGrp="1"/>
          </p:cNvSpPr>
          <p:nvPr>
            <p:ph type="title"/>
          </p:nvPr>
        </p:nvSpPr>
        <p:spPr/>
        <p:txBody>
          <a:bodyPr/>
          <a:lstStyle/>
          <a:p>
            <a:r>
              <a:rPr lang="nl-BE" altLang="nl-BE" sz="4000" dirty="0"/>
              <a:t>Bewust kiezen</a:t>
            </a:r>
            <a:endParaRPr lang="nl-BE" sz="4000" dirty="0"/>
          </a:p>
        </p:txBody>
      </p:sp>
      <p:pic>
        <p:nvPicPr>
          <p:cNvPr id="6" name="Afbeelding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2242" y="3645024"/>
            <a:ext cx="1654175"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6417" y="2241674"/>
            <a:ext cx="38893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datum 2"/>
          <p:cNvSpPr>
            <a:spLocks noGrp="1"/>
          </p:cNvSpPr>
          <p:nvPr>
            <p:ph type="dt" sz="half" idx="10"/>
          </p:nvPr>
        </p:nvSpPr>
        <p:spPr>
          <a:xfrm>
            <a:off x="215349" y="6453336"/>
            <a:ext cx="3120345" cy="365125"/>
          </a:xfrm>
        </p:spPr>
        <p:txBody>
          <a:bodyPr/>
          <a:lstStyle/>
          <a:p>
            <a:r>
              <a:rPr lang="nl-NL" sz="1100" dirty="0">
                <a:solidFill>
                  <a:prstClr val="black">
                    <a:lumMod val="65000"/>
                    <a:lumOff val="35000"/>
                  </a:prstClr>
                </a:solidFill>
              </a:rPr>
              <a:t>December 2020</a:t>
            </a:r>
            <a:endParaRPr lang="nl-BE" sz="1100" dirty="0">
              <a:solidFill>
                <a:prstClr val="black">
                  <a:lumMod val="65000"/>
                  <a:lumOff val="35000"/>
                </a:prstClr>
              </a:solidFill>
            </a:endParaRPr>
          </a:p>
        </p:txBody>
      </p:sp>
    </p:spTree>
    <p:extLst>
      <p:ext uri="{BB962C8B-B14F-4D97-AF65-F5344CB8AC3E}">
        <p14:creationId xmlns:p14="http://schemas.microsoft.com/office/powerpoint/2010/main" val="2067580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209800" y="1530351"/>
            <a:ext cx="8077200" cy="46196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nl-NL" altLang="nl-BE" sz="24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 = de school die past bij mijn kind</a:t>
            </a:r>
          </a:p>
        </p:txBody>
      </p:sp>
      <p:sp>
        <p:nvSpPr>
          <p:cNvPr id="340995" name="Text Box 3"/>
          <p:cNvSpPr txBox="1">
            <a:spLocks noChangeArrowheads="1"/>
          </p:cNvSpPr>
          <p:nvPr/>
        </p:nvSpPr>
        <p:spPr bwMode="auto">
          <a:xfrm>
            <a:off x="2182813" y="2057401"/>
            <a:ext cx="38100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BE" altLang="nl-BE" sz="2400" b="0" i="0" u="none" strike="noStrike" kern="1200" cap="none" spc="0" normalizeH="0" baseline="0" noProof="0" err="1">
                <a:ln>
                  <a:noFill/>
                </a:ln>
                <a:solidFill>
                  <a:prstClr val="black">
                    <a:lumMod val="50000"/>
                    <a:lumOff val="50000"/>
                  </a:prstClr>
                </a:solidFill>
                <a:effectLst/>
                <a:uLnTx/>
                <a:uFillTx/>
                <a:latin typeface="Flanders Art Sans"/>
                <a:ea typeface="+mn-ea"/>
                <a:cs typeface="+mn-cs"/>
              </a:rPr>
              <a:t>Studieaanbod</a:t>
            </a:r>
            <a:endParaRPr kumimoji="0" lang="nl-NL" altLang="nl-BE" sz="2400" b="0" i="0" u="none" strike="noStrike" kern="1200" cap="none" spc="0" normalizeH="0" baseline="0" noProof="0">
              <a:ln>
                <a:noFill/>
              </a:ln>
              <a:solidFill>
                <a:prstClr val="black">
                  <a:lumMod val="50000"/>
                  <a:lumOff val="50000"/>
                </a:prstClr>
              </a:solidFill>
              <a:effectLst/>
              <a:uLnTx/>
              <a:uFillTx/>
              <a:latin typeface="Flanders Art Sans"/>
              <a:ea typeface="+mn-ea"/>
              <a:cs typeface="+mn-cs"/>
            </a:endParaRPr>
          </a:p>
        </p:txBody>
      </p:sp>
      <p:sp>
        <p:nvSpPr>
          <p:cNvPr id="340996" name="Text Box 4"/>
          <p:cNvSpPr txBox="1">
            <a:spLocks noChangeArrowheads="1"/>
          </p:cNvSpPr>
          <p:nvPr/>
        </p:nvSpPr>
        <p:spPr bwMode="auto">
          <a:xfrm>
            <a:off x="2209800" y="2971801"/>
            <a:ext cx="38100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nl-NL" altLang="nl-BE" sz="2400" b="0" i="0" u="none" strike="noStrike" kern="1200" cap="none" spc="0" normalizeH="0" baseline="0" noProof="0">
                <a:ln>
                  <a:noFill/>
                </a:ln>
                <a:solidFill>
                  <a:prstClr val="black">
                    <a:lumMod val="50000"/>
                    <a:lumOff val="50000"/>
                  </a:prstClr>
                </a:solidFill>
                <a:effectLst/>
                <a:uLnTx/>
                <a:uFillTx/>
                <a:latin typeface="Flanders Art Sans"/>
                <a:ea typeface="+mn-ea"/>
                <a:cs typeface="+mn-cs"/>
              </a:rPr>
              <a:t>Bereikbaar</a:t>
            </a:r>
            <a:r>
              <a:rPr kumimoji="0" lang="fr-BE" altLang="nl-BE" sz="2400" b="0" i="0" u="none" strike="noStrike" kern="1200" cap="none" spc="0" normalizeH="0" baseline="0" noProof="0" err="1">
                <a:ln>
                  <a:noFill/>
                </a:ln>
                <a:solidFill>
                  <a:prstClr val="black">
                    <a:lumMod val="50000"/>
                    <a:lumOff val="50000"/>
                  </a:prstClr>
                </a:solidFill>
                <a:effectLst/>
                <a:uLnTx/>
                <a:uFillTx/>
                <a:latin typeface="Flanders Art Sans"/>
                <a:ea typeface="+mn-ea"/>
                <a:cs typeface="+mn-cs"/>
              </a:rPr>
              <a:t>heid</a:t>
            </a:r>
            <a:endParaRPr kumimoji="0" lang="nl-NL" altLang="nl-BE" sz="2400" b="0" i="0" u="none" strike="noStrike" kern="1200" cap="none" spc="0" normalizeH="0" baseline="0" noProof="0">
              <a:ln>
                <a:noFill/>
              </a:ln>
              <a:solidFill>
                <a:prstClr val="black">
                  <a:lumMod val="50000"/>
                  <a:lumOff val="50000"/>
                </a:prstClr>
              </a:solidFill>
              <a:effectLst/>
              <a:uLnTx/>
              <a:uFillTx/>
              <a:latin typeface="Flanders Art Sans"/>
              <a:ea typeface="+mn-ea"/>
              <a:cs typeface="+mn-cs"/>
            </a:endParaRPr>
          </a:p>
        </p:txBody>
      </p:sp>
      <p:sp>
        <p:nvSpPr>
          <p:cNvPr id="340998" name="Text Box 6"/>
          <p:cNvSpPr txBox="1">
            <a:spLocks noChangeArrowheads="1"/>
          </p:cNvSpPr>
          <p:nvPr/>
        </p:nvSpPr>
        <p:spPr bwMode="auto">
          <a:xfrm>
            <a:off x="2209800" y="3886201"/>
            <a:ext cx="38100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fr-BE" altLang="nl-BE" sz="2400" b="0" i="0" u="none" strike="noStrike" kern="1200" cap="none" spc="0" normalizeH="0" baseline="0" noProof="0" dirty="0" err="1">
                <a:ln>
                  <a:noFill/>
                </a:ln>
                <a:solidFill>
                  <a:prstClr val="black">
                    <a:lumMod val="50000"/>
                    <a:lumOff val="50000"/>
                  </a:prstClr>
                </a:solidFill>
                <a:effectLst/>
                <a:uLnTx/>
                <a:uFillTx/>
                <a:latin typeface="Flanders Art Sans"/>
                <a:ea typeface="+mn-ea"/>
                <a:cs typeface="+mn-cs"/>
              </a:rPr>
              <a:t>Grootte</a:t>
            </a:r>
            <a:endParaRPr kumimoji="0" lang="nl-NL" altLang="nl-BE" sz="2400" b="0" i="0" u="none" strike="noStrike" kern="1200" cap="none" spc="0" normalizeH="0" baseline="0" noProof="0" dirty="0">
              <a:ln>
                <a:noFill/>
              </a:ln>
              <a:solidFill>
                <a:prstClr val="black">
                  <a:lumMod val="50000"/>
                  <a:lumOff val="50000"/>
                </a:prstClr>
              </a:solidFill>
              <a:effectLst/>
              <a:uLnTx/>
              <a:uFillTx/>
              <a:latin typeface="Flanders Art Sans"/>
              <a:ea typeface="+mn-ea"/>
              <a:cs typeface="+mn-cs"/>
            </a:endParaRPr>
          </a:p>
        </p:txBody>
      </p:sp>
      <p:sp>
        <p:nvSpPr>
          <p:cNvPr id="340999" name="Text Box 7"/>
          <p:cNvSpPr txBox="1">
            <a:spLocks noChangeArrowheads="1"/>
          </p:cNvSpPr>
          <p:nvPr/>
        </p:nvSpPr>
        <p:spPr bwMode="auto">
          <a:xfrm>
            <a:off x="2209800" y="4800601"/>
            <a:ext cx="38100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fr-BE" altLang="nl-BE" sz="2400" b="0" i="0" u="none" strike="noStrike" kern="1200" cap="none" spc="0" normalizeH="0" baseline="0" noProof="0" dirty="0" err="1">
                <a:ln>
                  <a:noFill/>
                </a:ln>
                <a:solidFill>
                  <a:prstClr val="black">
                    <a:lumMod val="50000"/>
                    <a:lumOff val="50000"/>
                  </a:prstClr>
                </a:solidFill>
                <a:effectLst/>
                <a:uLnTx/>
                <a:uFillTx/>
                <a:latin typeface="Flanders Art Sans"/>
                <a:ea typeface="+mn-ea"/>
                <a:cs typeface="+mn-cs"/>
              </a:rPr>
              <a:t>leerlingenbegeleiding</a:t>
            </a:r>
            <a:endParaRPr kumimoji="0" lang="nl-NL" altLang="nl-BE" sz="2400" b="0" i="0" u="none" strike="noStrike" kern="1200" cap="none" spc="0" normalizeH="0" baseline="0" noProof="0" dirty="0">
              <a:ln>
                <a:noFill/>
              </a:ln>
              <a:solidFill>
                <a:prstClr val="black">
                  <a:lumMod val="50000"/>
                  <a:lumOff val="50000"/>
                </a:prstClr>
              </a:solidFill>
              <a:effectLst/>
              <a:uLnTx/>
              <a:uFillTx/>
              <a:latin typeface="Flanders Art Sans"/>
              <a:ea typeface="+mn-ea"/>
              <a:cs typeface="+mn-cs"/>
            </a:endParaRPr>
          </a:p>
        </p:txBody>
      </p:sp>
      <p:sp>
        <p:nvSpPr>
          <p:cNvPr id="341000" name="Text Box 8"/>
          <p:cNvSpPr txBox="1">
            <a:spLocks noChangeArrowheads="1"/>
          </p:cNvSpPr>
          <p:nvPr/>
        </p:nvSpPr>
        <p:spPr bwMode="auto">
          <a:xfrm>
            <a:off x="2209800" y="5715001"/>
            <a:ext cx="38100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fr-BE" altLang="nl-BE" sz="2400" b="0" i="0" u="none" strike="noStrike" kern="1200" cap="none" spc="0" normalizeH="0" baseline="0" noProof="0" err="1">
                <a:ln>
                  <a:noFill/>
                </a:ln>
                <a:solidFill>
                  <a:prstClr val="black">
                    <a:lumMod val="50000"/>
                    <a:lumOff val="50000"/>
                  </a:prstClr>
                </a:solidFill>
                <a:effectLst/>
                <a:uLnTx/>
                <a:uFillTx/>
                <a:latin typeface="Flanders Art Sans"/>
                <a:ea typeface="+mn-ea"/>
                <a:cs typeface="+mn-cs"/>
              </a:rPr>
              <a:t>Dienstverlening</a:t>
            </a:r>
            <a:endParaRPr kumimoji="0" lang="nl-NL" altLang="nl-BE" sz="2400" b="0" i="0" u="none" strike="noStrike" kern="1200" cap="none" spc="0" normalizeH="0" baseline="0" noProof="0">
              <a:ln>
                <a:noFill/>
              </a:ln>
              <a:solidFill>
                <a:prstClr val="black">
                  <a:lumMod val="50000"/>
                  <a:lumOff val="50000"/>
                </a:prstClr>
              </a:solidFill>
              <a:effectLst/>
              <a:uLnTx/>
              <a:uFillTx/>
              <a:latin typeface="Flanders Art Sans"/>
              <a:ea typeface="+mn-ea"/>
              <a:cs typeface="+mn-cs"/>
            </a:endParaRPr>
          </a:p>
        </p:txBody>
      </p:sp>
      <p:sp>
        <p:nvSpPr>
          <p:cNvPr id="341001" name="Text Box 9"/>
          <p:cNvSpPr txBox="1">
            <a:spLocks noChangeArrowheads="1"/>
          </p:cNvSpPr>
          <p:nvPr/>
        </p:nvSpPr>
        <p:spPr bwMode="auto">
          <a:xfrm>
            <a:off x="6477000" y="2057401"/>
            <a:ext cx="38100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fr-BE" altLang="nl-BE" sz="2400" b="0" i="0" u="none" strike="noStrike" kern="1200" cap="none" spc="0" normalizeH="0" baseline="0" noProof="0">
                <a:ln>
                  <a:noFill/>
                </a:ln>
                <a:solidFill>
                  <a:prstClr val="black">
                    <a:lumMod val="50000"/>
                    <a:lumOff val="50000"/>
                  </a:prstClr>
                </a:solidFill>
                <a:effectLst/>
                <a:uLnTx/>
                <a:uFillTx/>
                <a:latin typeface="Flanders Art Sans"/>
                <a:ea typeface="+mn-ea"/>
                <a:cs typeface="+mn-cs"/>
              </a:rPr>
              <a:t>Net</a:t>
            </a:r>
            <a:endParaRPr kumimoji="0" lang="nl-NL" altLang="nl-BE" sz="2400" b="0" i="0" u="none" strike="noStrike" kern="1200" cap="none" spc="0" normalizeH="0" baseline="0" noProof="0">
              <a:ln>
                <a:noFill/>
              </a:ln>
              <a:solidFill>
                <a:prstClr val="black">
                  <a:lumMod val="50000"/>
                  <a:lumOff val="50000"/>
                </a:prstClr>
              </a:solidFill>
              <a:effectLst/>
              <a:uLnTx/>
              <a:uFillTx/>
              <a:latin typeface="Flanders Art Sans"/>
              <a:ea typeface="+mn-ea"/>
              <a:cs typeface="+mn-cs"/>
            </a:endParaRPr>
          </a:p>
        </p:txBody>
      </p:sp>
      <p:sp>
        <p:nvSpPr>
          <p:cNvPr id="341002" name="Text Box 10"/>
          <p:cNvSpPr txBox="1">
            <a:spLocks noChangeArrowheads="1"/>
          </p:cNvSpPr>
          <p:nvPr/>
        </p:nvSpPr>
        <p:spPr bwMode="auto">
          <a:xfrm>
            <a:off x="6503988" y="2971801"/>
            <a:ext cx="38100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fr-BE" altLang="nl-BE" sz="2400" b="0" i="0" u="none" strike="noStrike" kern="1200" cap="none" spc="0" normalizeH="0" baseline="0" noProof="0" dirty="0" err="1">
                <a:ln>
                  <a:noFill/>
                </a:ln>
                <a:solidFill>
                  <a:prstClr val="black">
                    <a:lumMod val="50000"/>
                    <a:lumOff val="50000"/>
                  </a:prstClr>
                </a:solidFill>
                <a:effectLst/>
                <a:uLnTx/>
                <a:uFillTx/>
                <a:latin typeface="Flanders Art Sans"/>
                <a:ea typeface="+mn-ea"/>
                <a:cs typeface="+mn-cs"/>
              </a:rPr>
              <a:t>Klassamenstelling</a:t>
            </a:r>
            <a:endParaRPr kumimoji="0" lang="nl-NL" altLang="nl-BE" sz="2400" b="0" i="0" u="none" strike="noStrike" kern="1200" cap="none" spc="0" normalizeH="0" baseline="0" noProof="0" dirty="0">
              <a:ln>
                <a:noFill/>
              </a:ln>
              <a:solidFill>
                <a:prstClr val="black">
                  <a:lumMod val="50000"/>
                  <a:lumOff val="50000"/>
                </a:prstClr>
              </a:solidFill>
              <a:effectLst/>
              <a:uLnTx/>
              <a:uFillTx/>
              <a:latin typeface="Flanders Art Sans"/>
              <a:ea typeface="+mn-ea"/>
              <a:cs typeface="+mn-cs"/>
            </a:endParaRPr>
          </a:p>
        </p:txBody>
      </p:sp>
      <p:sp>
        <p:nvSpPr>
          <p:cNvPr id="341003" name="Text Box 11"/>
          <p:cNvSpPr txBox="1">
            <a:spLocks noChangeArrowheads="1"/>
          </p:cNvSpPr>
          <p:nvPr/>
        </p:nvSpPr>
        <p:spPr bwMode="auto">
          <a:xfrm>
            <a:off x="6503988" y="3886201"/>
            <a:ext cx="38100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fr-BE" altLang="nl-BE" sz="2400" b="0" i="0" u="none" strike="noStrike" kern="1200" cap="none" spc="0" normalizeH="0" baseline="0" noProof="0" dirty="0" err="1">
                <a:ln>
                  <a:noFill/>
                </a:ln>
                <a:solidFill>
                  <a:prstClr val="black">
                    <a:lumMod val="50000"/>
                    <a:lumOff val="50000"/>
                  </a:prstClr>
                </a:solidFill>
                <a:effectLst/>
                <a:uLnTx/>
                <a:uFillTx/>
                <a:latin typeface="Flanders Art Sans"/>
                <a:ea typeface="+mn-ea"/>
                <a:cs typeface="+mn-cs"/>
              </a:rPr>
              <a:t>Organisatie</a:t>
            </a:r>
            <a:r>
              <a:rPr kumimoji="0" lang="fr-BE" altLang="nl-BE" sz="2400" b="0" i="0" u="none" strike="noStrike" kern="1200" cap="none" spc="0" normalizeH="0" baseline="0" noProof="0" dirty="0">
                <a:ln>
                  <a:noFill/>
                </a:ln>
                <a:solidFill>
                  <a:prstClr val="black">
                    <a:lumMod val="50000"/>
                    <a:lumOff val="50000"/>
                  </a:prstClr>
                </a:solidFill>
                <a:effectLst/>
                <a:uLnTx/>
                <a:uFillTx/>
                <a:latin typeface="Flanders Art Sans"/>
                <a:ea typeface="+mn-ea"/>
                <a:cs typeface="+mn-cs"/>
              </a:rPr>
              <a:t> van </a:t>
            </a:r>
            <a:r>
              <a:rPr kumimoji="0" lang="fr-BE" altLang="nl-BE" sz="2400" b="0" i="0" u="none" strike="noStrike" kern="1200" cap="none" spc="0" normalizeH="0" baseline="0" noProof="0" dirty="0" err="1">
                <a:ln>
                  <a:noFill/>
                </a:ln>
                <a:solidFill>
                  <a:prstClr val="black">
                    <a:lumMod val="50000"/>
                    <a:lumOff val="50000"/>
                  </a:prstClr>
                </a:solidFill>
                <a:effectLst/>
                <a:uLnTx/>
                <a:uFillTx/>
                <a:latin typeface="Flanders Art Sans"/>
                <a:ea typeface="+mn-ea"/>
                <a:cs typeface="+mn-cs"/>
              </a:rPr>
              <a:t>activiteiten</a:t>
            </a:r>
            <a:endParaRPr kumimoji="0" lang="nl-NL" altLang="nl-BE" sz="2400" b="0" i="0" u="none" strike="noStrike" kern="1200" cap="none" spc="0" normalizeH="0" baseline="0" noProof="0" dirty="0">
              <a:ln>
                <a:noFill/>
              </a:ln>
              <a:solidFill>
                <a:prstClr val="black">
                  <a:lumMod val="50000"/>
                  <a:lumOff val="50000"/>
                </a:prstClr>
              </a:solidFill>
              <a:effectLst/>
              <a:uLnTx/>
              <a:uFillTx/>
              <a:latin typeface="Flanders Art Sans"/>
              <a:ea typeface="+mn-ea"/>
              <a:cs typeface="+mn-cs"/>
            </a:endParaRPr>
          </a:p>
        </p:txBody>
      </p:sp>
      <p:sp>
        <p:nvSpPr>
          <p:cNvPr id="341004" name="Text Box 12"/>
          <p:cNvSpPr txBox="1">
            <a:spLocks noChangeArrowheads="1"/>
          </p:cNvSpPr>
          <p:nvPr/>
        </p:nvSpPr>
        <p:spPr bwMode="auto">
          <a:xfrm>
            <a:off x="6446323" y="4800601"/>
            <a:ext cx="38100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fr-BE" altLang="nl-BE" sz="2400" b="0" i="0" u="none" strike="noStrike" kern="1200" cap="none" spc="0" normalizeH="0" baseline="0" noProof="0" dirty="0">
                <a:ln>
                  <a:noFill/>
                </a:ln>
                <a:solidFill>
                  <a:prstClr val="black">
                    <a:lumMod val="50000"/>
                    <a:lumOff val="50000"/>
                  </a:prstClr>
                </a:solidFill>
                <a:effectLst/>
                <a:uLnTx/>
                <a:uFillTx/>
                <a:latin typeface="Flanders Art Sans"/>
                <a:ea typeface="+mn-ea"/>
                <a:cs typeface="+mn-cs"/>
              </a:rPr>
              <a:t>Manier van </a:t>
            </a:r>
            <a:r>
              <a:rPr kumimoji="0" lang="fr-BE" altLang="nl-BE" sz="2400" b="0" i="0" u="none" strike="noStrike" kern="1200" cap="none" spc="0" normalizeH="0" baseline="0" noProof="0" dirty="0" err="1">
                <a:ln>
                  <a:noFill/>
                </a:ln>
                <a:solidFill>
                  <a:prstClr val="black">
                    <a:lumMod val="50000"/>
                    <a:lumOff val="50000"/>
                  </a:prstClr>
                </a:solidFill>
                <a:effectLst/>
                <a:uLnTx/>
                <a:uFillTx/>
                <a:latin typeface="Flanders Art Sans"/>
                <a:ea typeface="+mn-ea"/>
                <a:cs typeface="+mn-cs"/>
              </a:rPr>
              <a:t>evalueren</a:t>
            </a:r>
            <a:endParaRPr kumimoji="0" lang="nl-NL" altLang="nl-BE" sz="2400" b="0" i="0" u="none" strike="noStrike" kern="1200" cap="none" spc="0" normalizeH="0" baseline="0" noProof="0" dirty="0">
              <a:ln>
                <a:noFill/>
              </a:ln>
              <a:solidFill>
                <a:prstClr val="black">
                  <a:lumMod val="50000"/>
                  <a:lumOff val="50000"/>
                </a:prstClr>
              </a:solidFill>
              <a:effectLst/>
              <a:uLnTx/>
              <a:uFillTx/>
              <a:latin typeface="Flanders Art Sans"/>
              <a:ea typeface="+mn-ea"/>
              <a:cs typeface="+mn-cs"/>
            </a:endParaRPr>
          </a:p>
        </p:txBody>
      </p:sp>
      <p:sp>
        <p:nvSpPr>
          <p:cNvPr id="341005" name="Text Box 13"/>
          <p:cNvSpPr txBox="1">
            <a:spLocks noChangeArrowheads="1"/>
          </p:cNvSpPr>
          <p:nvPr/>
        </p:nvSpPr>
        <p:spPr bwMode="auto">
          <a:xfrm>
            <a:off x="6503988" y="5715001"/>
            <a:ext cx="38100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fr-BE" altLang="nl-BE" sz="2400" b="0" i="0" u="none" strike="noStrike" kern="1200" cap="none" spc="0" normalizeH="0" baseline="0" noProof="0" err="1">
                <a:ln>
                  <a:noFill/>
                </a:ln>
                <a:solidFill>
                  <a:prstClr val="black">
                    <a:lumMod val="50000"/>
                    <a:lumOff val="50000"/>
                  </a:prstClr>
                </a:solidFill>
                <a:effectLst/>
                <a:uLnTx/>
                <a:uFillTx/>
                <a:latin typeface="Flanders Art Sans"/>
                <a:ea typeface="+mn-ea"/>
                <a:cs typeface="+mn-cs"/>
              </a:rPr>
              <a:t>Kosten</a:t>
            </a:r>
            <a:endParaRPr kumimoji="0" lang="nl-NL" altLang="nl-BE" sz="2400" b="0" i="0" u="none" strike="noStrike" kern="1200" cap="none" spc="0" normalizeH="0" baseline="0" noProof="0">
              <a:ln>
                <a:noFill/>
              </a:ln>
              <a:solidFill>
                <a:prstClr val="black">
                  <a:lumMod val="50000"/>
                  <a:lumOff val="50000"/>
                </a:prstClr>
              </a:solidFill>
              <a:effectLst/>
              <a:uLnTx/>
              <a:uFillTx/>
              <a:latin typeface="Flanders Art Sans"/>
              <a:ea typeface="+mn-ea"/>
              <a:cs typeface="+mn-cs"/>
            </a:endParaRPr>
          </a:p>
        </p:txBody>
      </p:sp>
      <p:sp>
        <p:nvSpPr>
          <p:cNvPr id="61453" name="Titel 1"/>
          <p:cNvSpPr>
            <a:spLocks noGrp="1"/>
          </p:cNvSpPr>
          <p:nvPr>
            <p:ph type="title"/>
          </p:nvPr>
        </p:nvSpPr>
        <p:spPr>
          <a:xfrm>
            <a:off x="1905000" y="227014"/>
            <a:ext cx="8229600" cy="1139825"/>
          </a:xfrm>
        </p:spPr>
        <p:txBody>
          <a:bodyPr/>
          <a:lstStyle/>
          <a:p>
            <a:pPr algn="ctr"/>
            <a:r>
              <a:rPr lang="nl-BE" altLang="nl-BE" sz="3500" b="1"/>
              <a:t>Een ‘goede’ school</a:t>
            </a:r>
          </a:p>
        </p:txBody>
      </p:sp>
      <p:sp>
        <p:nvSpPr>
          <p:cNvPr id="3" name="Rechthoek 2"/>
          <p:cNvSpPr/>
          <p:nvPr/>
        </p:nvSpPr>
        <p:spPr>
          <a:xfrm>
            <a:off x="10704512" y="6387152"/>
            <a:ext cx="720080"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Flanders Art Sans"/>
              <a:ea typeface="+mn-ea"/>
              <a:cs typeface="+mn-cs"/>
            </a:endParaRPr>
          </a:p>
        </p:txBody>
      </p:sp>
      <p:sp>
        <p:nvSpPr>
          <p:cNvPr id="4" name="Tekstvak 3">
            <a:extLst>
              <a:ext uri="{FF2B5EF4-FFF2-40B4-BE49-F238E27FC236}">
                <a16:creationId xmlns:a16="http://schemas.microsoft.com/office/drawing/2014/main" id="{10C268CF-C3F9-455D-B233-287DA36F8CDE}"/>
              </a:ext>
            </a:extLst>
          </p:cNvPr>
          <p:cNvSpPr txBox="1"/>
          <p:nvPr/>
        </p:nvSpPr>
        <p:spPr>
          <a:xfrm>
            <a:off x="1594021" y="6176964"/>
            <a:ext cx="100977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Flanders Art Sans"/>
                <a:ea typeface="+mn-ea"/>
                <a:cs typeface="+mn-cs"/>
                <a:hlinkClick r:id="rId3"/>
              </a:rPr>
              <a:t>https://www.vclbleuven.be/kiezen-na-het-het-lager-onderwijs</a:t>
            </a:r>
            <a:r>
              <a:rPr kumimoji="0" lang="nl-BE" sz="1800" b="0" i="0" u="none" strike="noStrike" kern="1200" cap="none" spc="0" normalizeH="0" baseline="0" noProof="0" dirty="0">
                <a:ln>
                  <a:noFill/>
                </a:ln>
                <a:solidFill>
                  <a:prstClr val="black"/>
                </a:solidFill>
                <a:effectLst/>
                <a:uLnTx/>
                <a:uFillTx/>
                <a:latin typeface="Flanders Art Sans"/>
                <a:ea typeface="+mn-ea"/>
                <a:cs typeface="+mn-cs"/>
              </a:rPr>
              <a:t> (Vragenlijst voor het informeren in secundaire scholen)</a:t>
            </a:r>
          </a:p>
        </p:txBody>
      </p:sp>
    </p:spTree>
    <p:extLst>
      <p:ext uri="{BB962C8B-B14F-4D97-AF65-F5344CB8AC3E}">
        <p14:creationId xmlns:p14="http://schemas.microsoft.com/office/powerpoint/2010/main" val="1787334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p:cNvSpPr>
            <a:spLocks noGrp="1"/>
          </p:cNvSpPr>
          <p:nvPr>
            <p:ph type="title"/>
          </p:nvPr>
        </p:nvSpPr>
        <p:spPr/>
        <p:txBody>
          <a:bodyPr/>
          <a:lstStyle/>
          <a:p>
            <a:pPr algn="ctr"/>
            <a:r>
              <a:rPr lang="nl-BE" altLang="nl-BE" sz="3500" b="1" dirty="0"/>
              <a:t>Kenmerken van uw kind</a:t>
            </a:r>
          </a:p>
        </p:txBody>
      </p:sp>
      <p:sp>
        <p:nvSpPr>
          <p:cNvPr id="63491" name="Text Box 5"/>
          <p:cNvSpPr txBox="1">
            <a:spLocks noChangeArrowheads="1"/>
          </p:cNvSpPr>
          <p:nvPr/>
        </p:nvSpPr>
        <p:spPr bwMode="auto">
          <a:xfrm>
            <a:off x="4800600" y="1879601"/>
            <a:ext cx="54864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r">
              <a:spcBef>
                <a:spcPct val="50000"/>
              </a:spcBef>
              <a:buClrTx/>
              <a:buSzTx/>
              <a:buFontTx/>
              <a:buNone/>
            </a:pPr>
            <a:r>
              <a:rPr lang="nl-NL" altLang="nl-BE" sz="2400" dirty="0">
                <a:solidFill>
                  <a:schemeClr val="tx1">
                    <a:lumMod val="50000"/>
                    <a:lumOff val="50000"/>
                  </a:schemeClr>
                </a:solidFill>
                <a:latin typeface="+mn-lt"/>
              </a:rPr>
              <a:t>INTERESSE</a:t>
            </a:r>
          </a:p>
        </p:txBody>
      </p:sp>
      <p:sp>
        <p:nvSpPr>
          <p:cNvPr id="63492" name="Text Box 7"/>
          <p:cNvSpPr txBox="1">
            <a:spLocks noChangeArrowheads="1"/>
          </p:cNvSpPr>
          <p:nvPr/>
        </p:nvSpPr>
        <p:spPr bwMode="auto">
          <a:xfrm>
            <a:off x="4800600" y="2778126"/>
            <a:ext cx="54864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r">
              <a:spcBef>
                <a:spcPct val="50000"/>
              </a:spcBef>
              <a:buClrTx/>
              <a:buSzTx/>
              <a:buFontTx/>
              <a:buNone/>
            </a:pPr>
            <a:r>
              <a:rPr lang="nl-NL" altLang="nl-BE" sz="2400" dirty="0">
                <a:solidFill>
                  <a:schemeClr val="tx1">
                    <a:lumMod val="50000"/>
                    <a:lumOff val="50000"/>
                  </a:schemeClr>
                </a:solidFill>
                <a:latin typeface="+mn-lt"/>
              </a:rPr>
              <a:t>TALENTEN</a:t>
            </a:r>
          </a:p>
        </p:txBody>
      </p:sp>
      <p:sp>
        <p:nvSpPr>
          <p:cNvPr id="63493" name="Text Box 8"/>
          <p:cNvSpPr txBox="1">
            <a:spLocks noChangeArrowheads="1"/>
          </p:cNvSpPr>
          <p:nvPr/>
        </p:nvSpPr>
        <p:spPr bwMode="auto">
          <a:xfrm>
            <a:off x="4800600" y="3679826"/>
            <a:ext cx="54864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r">
              <a:spcBef>
                <a:spcPct val="50000"/>
              </a:spcBef>
              <a:buClrTx/>
              <a:buSzTx/>
              <a:buFontTx/>
              <a:buNone/>
            </a:pPr>
            <a:r>
              <a:rPr lang="nl-NL" altLang="nl-BE" sz="2400" dirty="0">
                <a:solidFill>
                  <a:schemeClr val="tx1">
                    <a:lumMod val="50000"/>
                    <a:lumOff val="50000"/>
                  </a:schemeClr>
                </a:solidFill>
                <a:latin typeface="+mn-lt"/>
              </a:rPr>
              <a:t>STUDIEHOUDING</a:t>
            </a:r>
            <a:r>
              <a:rPr lang="nl-NL" altLang="nl-BE" sz="2400" dirty="0">
                <a:solidFill>
                  <a:schemeClr val="accent2"/>
                </a:solidFill>
                <a:latin typeface="Trebuchet MS" panose="020B0603020202020204" pitchFamily="34" charset="0"/>
              </a:rPr>
              <a:t> </a:t>
            </a:r>
            <a:r>
              <a:rPr lang="nl-NL" altLang="nl-BE" sz="2400" dirty="0">
                <a:solidFill>
                  <a:schemeClr val="tx1">
                    <a:lumMod val="50000"/>
                    <a:lumOff val="50000"/>
                  </a:schemeClr>
                </a:solidFill>
                <a:latin typeface="+mn-lt"/>
              </a:rPr>
              <a:t>- INZET</a:t>
            </a:r>
          </a:p>
        </p:txBody>
      </p:sp>
      <p:sp>
        <p:nvSpPr>
          <p:cNvPr id="63494" name="Text Box 10"/>
          <p:cNvSpPr txBox="1">
            <a:spLocks noChangeArrowheads="1"/>
          </p:cNvSpPr>
          <p:nvPr/>
        </p:nvSpPr>
        <p:spPr bwMode="auto">
          <a:xfrm>
            <a:off x="4800600" y="4581526"/>
            <a:ext cx="54864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r">
              <a:spcBef>
                <a:spcPct val="50000"/>
              </a:spcBef>
              <a:buClrTx/>
              <a:buSzTx/>
              <a:buFontTx/>
              <a:buNone/>
            </a:pPr>
            <a:r>
              <a:rPr lang="nl-NL" altLang="nl-BE" sz="2400" dirty="0">
                <a:solidFill>
                  <a:schemeClr val="tx1">
                    <a:lumMod val="50000"/>
                    <a:lumOff val="50000"/>
                  </a:schemeClr>
                </a:solidFill>
                <a:latin typeface="+mn-lt"/>
              </a:rPr>
              <a:t>PERSOONLIJKHEID</a:t>
            </a:r>
          </a:p>
        </p:txBody>
      </p:sp>
      <p:sp>
        <p:nvSpPr>
          <p:cNvPr id="63495" name="Text Box 13"/>
          <p:cNvSpPr txBox="1">
            <a:spLocks noChangeArrowheads="1"/>
          </p:cNvSpPr>
          <p:nvPr/>
        </p:nvSpPr>
        <p:spPr bwMode="auto">
          <a:xfrm>
            <a:off x="4800601" y="5553076"/>
            <a:ext cx="5510213"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r">
              <a:spcBef>
                <a:spcPct val="50000"/>
              </a:spcBef>
              <a:buClrTx/>
              <a:buSzTx/>
              <a:buFontTx/>
              <a:buNone/>
            </a:pPr>
            <a:r>
              <a:rPr lang="nl-NL" altLang="nl-BE" sz="2400" dirty="0">
                <a:solidFill>
                  <a:schemeClr val="tx1">
                    <a:lumMod val="50000"/>
                    <a:lumOff val="50000"/>
                  </a:schemeClr>
                </a:solidFill>
                <a:latin typeface="+mn-lt"/>
              </a:rPr>
              <a:t>GEZONDHEID</a:t>
            </a:r>
          </a:p>
        </p:txBody>
      </p:sp>
      <p:graphicFrame>
        <p:nvGraphicFramePr>
          <p:cNvPr id="63496" name="Object 3"/>
          <p:cNvGraphicFramePr>
            <a:graphicFrameLocks noChangeAspect="1"/>
          </p:cNvGraphicFramePr>
          <p:nvPr/>
        </p:nvGraphicFramePr>
        <p:xfrm>
          <a:off x="1806576" y="2241551"/>
          <a:ext cx="2994025" cy="3527425"/>
        </p:xfrm>
        <a:graphic>
          <a:graphicData uri="http://schemas.openxmlformats.org/presentationml/2006/ole">
            <mc:AlternateContent xmlns:mc="http://schemas.openxmlformats.org/markup-compatibility/2006">
              <mc:Choice xmlns:v="urn:schemas-microsoft-com:vml" Requires="v">
                <p:oleObj name="Clip" r:id="rId3" imgW="4451140" imgH="3934305" progId="MS_ClipArt_Gallery.2">
                  <p:embed/>
                </p:oleObj>
              </mc:Choice>
              <mc:Fallback>
                <p:oleObj name="Clip" r:id="rId3" imgW="4451140" imgH="3934305" progId="MS_ClipArt_Gallery.2">
                  <p:embed/>
                  <p:pic>
                    <p:nvPicPr>
                      <p:cNvPr id="6349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576" y="2241551"/>
                        <a:ext cx="29940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jdelijke aanduiding voor dianummer 1"/>
          <p:cNvSpPr>
            <a:spLocks noGrp="1"/>
          </p:cNvSpPr>
          <p:nvPr>
            <p:ph type="sldNum" sz="quarter" idx="12"/>
          </p:nvPr>
        </p:nvSpPr>
        <p:spPr/>
        <p:txBody>
          <a:bodyPr/>
          <a:lstStyle/>
          <a:p>
            <a:fld id="{95A97F3F-E62C-4727-AE0E-7C342BC6F34D}" type="slidenum">
              <a:rPr lang="nl-BE" smtClean="0"/>
              <a:t>37</a:t>
            </a:fld>
            <a:endParaRPr lang="nl-BE" dirty="0"/>
          </a:p>
        </p:txBody>
      </p:sp>
      <p:sp>
        <p:nvSpPr>
          <p:cNvPr id="11" name="Tijdelijke aanduiding voor datum 2"/>
          <p:cNvSpPr>
            <a:spLocks noGrp="1"/>
          </p:cNvSpPr>
          <p:nvPr>
            <p:ph type="dt" sz="half" idx="10"/>
          </p:nvPr>
        </p:nvSpPr>
        <p:spPr>
          <a:xfrm>
            <a:off x="215349" y="6453336"/>
            <a:ext cx="3120345" cy="365125"/>
          </a:xfrm>
        </p:spPr>
        <p:txBody>
          <a:bodyPr/>
          <a:lstStyle/>
          <a:p>
            <a:r>
              <a:rPr lang="nl-BE" sz="1100" dirty="0"/>
              <a:t>December 2020</a:t>
            </a:r>
          </a:p>
        </p:txBody>
      </p:sp>
    </p:spTree>
    <p:extLst>
      <p:ext uri="{BB962C8B-B14F-4D97-AF65-F5344CB8AC3E}">
        <p14:creationId xmlns:p14="http://schemas.microsoft.com/office/powerpoint/2010/main" val="2471292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A97F3F-E62C-4727-AE0E-7C342BC6F34D}" type="slidenum">
              <a:rPr kumimoji="0" lang="nl-BE" sz="1050" b="0" i="0" u="none" strike="noStrike" kern="1200" cap="none" spc="0" normalizeH="0" baseline="0" noProof="0" smtClean="0">
                <a:ln>
                  <a:noFill/>
                </a:ln>
                <a:solidFill>
                  <a:prstClr val="black">
                    <a:lumMod val="65000"/>
                    <a:lumOff val="35000"/>
                  </a:prstClr>
                </a:solidFill>
                <a:effectLst/>
                <a:uLnTx/>
                <a:uFillTx/>
                <a:latin typeface="Flanders Art Sa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l-BE" sz="1050" b="0" i="0" u="none" strike="noStrike" kern="1200" cap="none" spc="0" normalizeH="0" baseline="0" noProof="0">
              <a:ln>
                <a:noFill/>
              </a:ln>
              <a:solidFill>
                <a:prstClr val="black">
                  <a:lumMod val="65000"/>
                  <a:lumOff val="35000"/>
                </a:prstClr>
              </a:solidFill>
              <a:effectLst/>
              <a:uLnTx/>
              <a:uFillTx/>
              <a:latin typeface="Flanders Art Sans" panose="00000500000000000000" pitchFamily="2" charset="0"/>
              <a:ea typeface="+mn-ea"/>
              <a:cs typeface="+mn-cs"/>
            </a:endParaRPr>
          </a:p>
        </p:txBody>
      </p:sp>
      <p:sp>
        <p:nvSpPr>
          <p:cNvPr id="4" name="Titel 3"/>
          <p:cNvSpPr>
            <a:spLocks noGrp="1"/>
          </p:cNvSpPr>
          <p:nvPr>
            <p:ph type="title"/>
          </p:nvPr>
        </p:nvSpPr>
        <p:spPr/>
        <p:txBody>
          <a:bodyPr/>
          <a:lstStyle/>
          <a:p>
            <a:r>
              <a:rPr lang="nl-BE" dirty="0"/>
              <a:t>Zicht krijgen op interesse</a:t>
            </a:r>
          </a:p>
        </p:txBody>
      </p:sp>
      <p:sp>
        <p:nvSpPr>
          <p:cNvPr id="5" name="Tekstvak 4"/>
          <p:cNvSpPr txBox="1"/>
          <p:nvPr/>
        </p:nvSpPr>
        <p:spPr>
          <a:xfrm>
            <a:off x="983432" y="1628800"/>
            <a:ext cx="6250741" cy="440120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BE" sz="2800" b="0" i="0" u="none" strike="noStrike" kern="1200" cap="none" spc="0" normalizeH="0" baseline="0" noProof="0" dirty="0">
                <a:ln>
                  <a:noFill/>
                </a:ln>
                <a:solidFill>
                  <a:prstClr val="black"/>
                </a:solidFill>
                <a:effectLst/>
                <a:uLnTx/>
                <a:uFillTx/>
                <a:latin typeface="Flanders Art Sans"/>
                <a:ea typeface="+mn-ea"/>
                <a:cs typeface="+mn-cs"/>
              </a:rPr>
              <a:t>Proeven van…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BE" sz="2800" b="0" i="0" u="none" strike="noStrike" kern="1200" cap="none" spc="0" normalizeH="0" baseline="0" noProof="0" dirty="0">
                <a:ln>
                  <a:noFill/>
                </a:ln>
                <a:solidFill>
                  <a:prstClr val="black"/>
                </a:solidFill>
                <a:effectLst/>
                <a:uLnTx/>
                <a:uFillTx/>
                <a:latin typeface="Flanders Art Sans"/>
                <a:ea typeface="+mn-ea"/>
                <a:cs typeface="+mn-cs"/>
              </a:rPr>
              <a:t>Voorkeur huidige schoolvakken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BE" sz="2800" b="0" i="0" u="none" strike="noStrike" kern="1200" cap="none" spc="0" normalizeH="0" baseline="0" noProof="0" dirty="0">
                <a:ln>
                  <a:noFill/>
                </a:ln>
                <a:solidFill>
                  <a:prstClr val="black"/>
                </a:solidFill>
                <a:effectLst/>
                <a:uLnTx/>
                <a:uFillTx/>
                <a:latin typeface="Flanders Art Sans"/>
                <a:ea typeface="+mn-ea"/>
                <a:cs typeface="+mn-cs"/>
              </a:rPr>
              <a:t>Vrije tijd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800" b="0" i="0" u="none" strike="noStrike" kern="1200" cap="none" spc="0" normalizeH="0" baseline="0" noProof="0" dirty="0">
                <a:ln>
                  <a:noFill/>
                </a:ln>
                <a:solidFill>
                  <a:prstClr val="black"/>
                </a:solidFill>
                <a:effectLst/>
                <a:uLnTx/>
                <a:uFillTx/>
                <a:latin typeface="Flanders Art Sans"/>
                <a:ea typeface="+mn-ea"/>
                <a:cs typeface="+mn-cs"/>
              </a:rPr>
              <a:t>TIP</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BE" sz="2800" b="0" i="0" u="none" strike="noStrike" kern="1200" cap="none" spc="0" normalizeH="0" baseline="0" noProof="0" dirty="0">
                <a:ln>
                  <a:noFill/>
                </a:ln>
                <a:solidFill>
                  <a:prstClr val="black"/>
                </a:solidFill>
                <a:effectLst/>
                <a:uLnTx/>
                <a:uFillTx/>
                <a:latin typeface="Flanders Art Sans"/>
                <a:ea typeface="+mn-ea"/>
                <a:cs typeface="+mn-cs"/>
              </a:rPr>
              <a:t>Belangstellingstest I like Basic op onderwijskiezer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BE" sz="2800" b="0" i="0" u="none" strike="noStrike" kern="1200" cap="none" spc="0" normalizeH="0" baseline="0" noProof="0" dirty="0">
                <a:ln>
                  <a:noFill/>
                </a:ln>
                <a:solidFill>
                  <a:prstClr val="black"/>
                </a:solidFill>
                <a:effectLst/>
                <a:uLnTx/>
                <a:uFillTx/>
                <a:latin typeface="Flanders Art Sans"/>
                <a:ea typeface="+mn-ea"/>
                <a:cs typeface="+mn-cs"/>
              </a:rPr>
              <a:t>Beroepenhuis Gent</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nl-BE" sz="2800" b="0" i="0" u="none" strike="noStrike" kern="1200" cap="none" spc="0" normalizeH="0" baseline="0" noProof="0" dirty="0">
                <a:ln>
                  <a:noFill/>
                </a:ln>
                <a:solidFill>
                  <a:prstClr val="black"/>
                </a:solidFill>
                <a:effectLst/>
                <a:uLnTx/>
                <a:uFillTx/>
                <a:latin typeface="Flanders Art Sans"/>
                <a:ea typeface="+mn-ea"/>
                <a:cs typeface="Arial" panose="020B0604020202020204" pitchFamily="34" charset="0"/>
              </a:rPr>
              <a:t>Actief ontdekken van beroepen</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nl-BE" sz="2800" b="0" i="0" u="none" strike="noStrike" kern="1200" cap="none" spc="0" normalizeH="0" baseline="0" noProof="0" dirty="0">
                <a:ln>
                  <a:noFill/>
                </a:ln>
                <a:solidFill>
                  <a:prstClr val="black"/>
                </a:solidFill>
                <a:effectLst/>
                <a:uLnTx/>
                <a:uFillTx/>
                <a:latin typeface="Flanders Art Sans"/>
                <a:ea typeface="+mn-ea"/>
                <a:cs typeface="Arial" panose="020B0604020202020204" pitchFamily="34" charset="0"/>
              </a:rPr>
              <a:t>www.beroepenhuis.be</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BE" sz="2800" b="0" i="0" u="none" strike="noStrike" kern="1200" cap="none" spc="0" normalizeH="0" baseline="0" noProof="0" dirty="0">
              <a:ln>
                <a:noFill/>
              </a:ln>
              <a:solidFill>
                <a:prstClr val="black"/>
              </a:solidFill>
              <a:effectLst/>
              <a:uLnTx/>
              <a:uFillTx/>
              <a:latin typeface="Flanders Art Sans"/>
              <a:ea typeface="+mn-ea"/>
              <a:cs typeface="+mn-cs"/>
            </a:endParaRPr>
          </a:p>
        </p:txBody>
      </p:sp>
      <p:pic>
        <p:nvPicPr>
          <p:cNvPr id="6" name="Picture 4" descr="Hommel%2520nadenken_sit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088" y="3747779"/>
            <a:ext cx="3036689" cy="231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593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inhoud 17"/>
          <p:cNvSpPr>
            <a:spLocks noGrp="1"/>
          </p:cNvSpPr>
          <p:nvPr>
            <p:ph idx="1"/>
          </p:nvPr>
        </p:nvSpPr>
        <p:spPr>
          <a:xfrm>
            <a:off x="609600" y="1340768"/>
            <a:ext cx="8490485" cy="3618402"/>
          </a:xfrm>
        </p:spPr>
        <p:txBody>
          <a:bodyPr/>
          <a:lstStyle/>
          <a:p>
            <a:pPr marL="0" indent="0">
              <a:lnSpc>
                <a:spcPct val="150000"/>
              </a:lnSpc>
              <a:buNone/>
              <a:defRPr/>
            </a:pPr>
            <a:r>
              <a:rPr lang="nl-BE" sz="2800" dirty="0">
                <a:latin typeface="+mj-lt"/>
              </a:rPr>
              <a:t>1. Modernisering secundair onderwijs</a:t>
            </a:r>
          </a:p>
          <a:p>
            <a:pPr marL="0" indent="0">
              <a:lnSpc>
                <a:spcPct val="150000"/>
              </a:lnSpc>
              <a:buNone/>
              <a:defRPr/>
            </a:pPr>
            <a:r>
              <a:rPr lang="nl-BE" sz="2800" dirty="0">
                <a:latin typeface="+mj-lt"/>
              </a:rPr>
              <a:t>2. Structuur secundair onderwijs</a:t>
            </a:r>
          </a:p>
          <a:p>
            <a:pPr marL="0" indent="0">
              <a:lnSpc>
                <a:spcPct val="150000"/>
              </a:lnSpc>
              <a:buNone/>
              <a:defRPr/>
            </a:pPr>
            <a:r>
              <a:rPr lang="nl-BE" sz="2800" dirty="0">
                <a:latin typeface="+mj-lt"/>
              </a:rPr>
              <a:t>3. Hoe kiezen?</a:t>
            </a:r>
          </a:p>
          <a:p>
            <a:pPr marL="1133475" lvl="2" indent="-533400">
              <a:lnSpc>
                <a:spcPct val="150000"/>
              </a:lnSpc>
              <a:spcBef>
                <a:spcPts val="0"/>
              </a:spcBef>
              <a:buNone/>
              <a:defRPr/>
            </a:pPr>
            <a:r>
              <a:rPr lang="nl-BE" sz="2400" dirty="0">
                <a:latin typeface="+mj-lt"/>
              </a:rPr>
              <a:t>3.1  Een richting kiezen</a:t>
            </a:r>
          </a:p>
          <a:p>
            <a:pPr marL="1133475" lvl="2" indent="-533400">
              <a:lnSpc>
                <a:spcPct val="150000"/>
              </a:lnSpc>
              <a:buNone/>
              <a:defRPr/>
            </a:pPr>
            <a:r>
              <a:rPr lang="nl-BE" sz="2400" dirty="0">
                <a:latin typeface="+mj-lt"/>
              </a:rPr>
              <a:t>3.2 Een school kiezen</a:t>
            </a:r>
          </a:p>
          <a:p>
            <a:pPr marL="0" indent="0">
              <a:lnSpc>
                <a:spcPct val="150000"/>
              </a:lnSpc>
              <a:buNone/>
              <a:defRPr/>
            </a:pPr>
            <a:r>
              <a:rPr lang="nl-BE" sz="2800" dirty="0">
                <a:latin typeface="+mj-lt"/>
              </a:rPr>
              <a:t>4. Inschrijvingen</a:t>
            </a:r>
          </a:p>
          <a:p>
            <a:pPr marL="0" indent="0">
              <a:lnSpc>
                <a:spcPct val="150000"/>
              </a:lnSpc>
              <a:buNone/>
              <a:defRPr/>
            </a:pPr>
            <a:r>
              <a:rPr lang="nl-BE" sz="2800" dirty="0">
                <a:latin typeface="+mj-lt"/>
              </a:rPr>
              <a:t>5. Waar vind ik verdere informatie?</a:t>
            </a:r>
          </a:p>
        </p:txBody>
      </p:sp>
      <p:sp>
        <p:nvSpPr>
          <p:cNvPr id="4" name="Tijdelijke aanduiding voor datum 3"/>
          <p:cNvSpPr>
            <a:spLocks noGrp="1"/>
          </p:cNvSpPr>
          <p:nvPr>
            <p:ph type="dt" sz="half" idx="10"/>
          </p:nvPr>
        </p:nvSpPr>
        <p:spPr/>
        <p:txBody>
          <a:bodyPr/>
          <a:lstStyle/>
          <a:p>
            <a:r>
              <a:rPr lang="nl-BE" sz="1100" dirty="0"/>
              <a:t>December 2020</a:t>
            </a:r>
          </a:p>
        </p:txBody>
      </p:sp>
      <p:sp>
        <p:nvSpPr>
          <p:cNvPr id="5" name="Tijdelijke aanduiding voor dianummer 4"/>
          <p:cNvSpPr>
            <a:spLocks noGrp="1"/>
          </p:cNvSpPr>
          <p:nvPr>
            <p:ph type="sldNum" sz="quarter" idx="12"/>
          </p:nvPr>
        </p:nvSpPr>
        <p:spPr/>
        <p:txBody>
          <a:bodyPr/>
          <a:lstStyle/>
          <a:p>
            <a:fld id="{95A97F3F-E62C-4727-AE0E-7C342BC6F34D}" type="slidenum">
              <a:rPr lang="nl-BE" sz="1125"/>
              <a:t>3</a:t>
            </a:fld>
            <a:endParaRPr lang="nl-BE" sz="1125" dirty="0"/>
          </a:p>
        </p:txBody>
      </p:sp>
      <p:sp>
        <p:nvSpPr>
          <p:cNvPr id="17" name="Titel 16"/>
          <p:cNvSpPr>
            <a:spLocks noGrp="1"/>
          </p:cNvSpPr>
          <p:nvPr>
            <p:ph type="title"/>
          </p:nvPr>
        </p:nvSpPr>
        <p:spPr/>
        <p:txBody>
          <a:bodyPr/>
          <a:lstStyle/>
          <a:p>
            <a:r>
              <a:rPr lang="nl-BE" sz="4000" dirty="0">
                <a:latin typeface="+mj-lt"/>
              </a:rPr>
              <a:t>Inhoud</a:t>
            </a:r>
          </a:p>
        </p:txBody>
      </p:sp>
    </p:spTree>
    <p:extLst>
      <p:ext uri="{BB962C8B-B14F-4D97-AF65-F5344CB8AC3E}">
        <p14:creationId xmlns:p14="http://schemas.microsoft.com/office/powerpoint/2010/main" val="3906697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2988" y="620713"/>
            <a:ext cx="737235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454427"/>
      </p:ext>
    </p:extLst>
  </p:cSld>
  <p:clrMapOvr>
    <a:masterClrMapping/>
  </p:clrMapOvr>
  <p:transition>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el 1"/>
          <p:cNvSpPr>
            <a:spLocks noGrp="1"/>
          </p:cNvSpPr>
          <p:nvPr>
            <p:ph type="title"/>
          </p:nvPr>
        </p:nvSpPr>
        <p:spPr>
          <a:xfrm>
            <a:off x="1981200" y="549276"/>
            <a:ext cx="8229600" cy="1050925"/>
          </a:xfrm>
        </p:spPr>
        <p:txBody>
          <a:bodyPr/>
          <a:lstStyle/>
          <a:p>
            <a:br>
              <a:rPr lang="nl-BE" altLang="nl-BE" dirty="0">
                <a:ea typeface="ＭＳ Ｐゴシック" panose="020B0600070205080204" pitchFamily="34" charset="-128"/>
                <a:hlinkClick r:id="rId3"/>
              </a:rPr>
            </a:br>
            <a:r>
              <a:rPr lang="nl-BE" altLang="nl-BE" dirty="0">
                <a:ea typeface="ＭＳ Ｐゴシック" panose="020B0600070205080204" pitchFamily="34" charset="-128"/>
                <a:hlinkClick r:id="rId3"/>
              </a:rPr>
              <a:t>www.onderwijskiezer.be</a:t>
            </a:r>
            <a:br>
              <a:rPr lang="nl-BE" altLang="nl-BE" dirty="0">
                <a:ea typeface="ＭＳ Ｐゴシック" panose="020B0600070205080204" pitchFamily="34" charset="-128"/>
              </a:rPr>
            </a:br>
            <a:endParaRPr lang="nl-BE" altLang="nl-BE" dirty="0">
              <a:ea typeface="ＭＳ Ｐゴシック" panose="020B0600070205080204" pitchFamily="34" charset="-128"/>
            </a:endParaRPr>
          </a:p>
        </p:txBody>
      </p:sp>
      <p:pic>
        <p:nvPicPr>
          <p:cNvPr id="123907" name="Tijdelijke aanduiding voor inhoud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773364" y="1804988"/>
            <a:ext cx="6645275" cy="4121150"/>
          </a:xfrm>
        </p:spPr>
      </p:pic>
    </p:spTree>
    <p:extLst>
      <p:ext uri="{BB962C8B-B14F-4D97-AF65-F5344CB8AC3E}">
        <p14:creationId xmlns:p14="http://schemas.microsoft.com/office/powerpoint/2010/main" val="3783821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el 1"/>
          <p:cNvSpPr>
            <a:spLocks noGrp="1"/>
          </p:cNvSpPr>
          <p:nvPr>
            <p:ph type="title"/>
          </p:nvPr>
        </p:nvSpPr>
        <p:spPr>
          <a:xfrm>
            <a:off x="1981200" y="277813"/>
            <a:ext cx="8229600" cy="271462"/>
          </a:xfrm>
        </p:spPr>
        <p:txBody>
          <a:bodyPr/>
          <a:lstStyle/>
          <a:p>
            <a:endParaRPr lang="nl-BE" altLang="nl-BE">
              <a:ea typeface="ＭＳ Ｐゴシック" panose="020B0600070205080204" pitchFamily="34" charset="-128"/>
            </a:endParaRPr>
          </a:p>
        </p:txBody>
      </p:sp>
      <p:pic>
        <p:nvPicPr>
          <p:cNvPr id="125955"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13014" y="620713"/>
            <a:ext cx="7165975" cy="5510212"/>
          </a:xfrm>
        </p:spPr>
      </p:pic>
    </p:spTree>
    <p:extLst>
      <p:ext uri="{BB962C8B-B14F-4D97-AF65-F5344CB8AC3E}">
        <p14:creationId xmlns:p14="http://schemas.microsoft.com/office/powerpoint/2010/main" val="1685107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nl-BE" altLang="nl-BE" sz="4000">
                <a:ea typeface="ＭＳ Ｐゴシック" panose="020B0600070205080204" pitchFamily="34" charset="-128"/>
              </a:rPr>
              <a:t>Inschrijven in een secundaire school</a:t>
            </a:r>
            <a:endParaRPr lang="nl-NL" altLang="nl-BE" sz="4000">
              <a:ea typeface="ＭＳ Ｐゴシック" panose="020B0600070205080204" pitchFamily="34" charset="-128"/>
            </a:endParaRPr>
          </a:p>
        </p:txBody>
      </p:sp>
      <p:sp>
        <p:nvSpPr>
          <p:cNvPr id="114691"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nl-BE" altLang="nl-BE" sz="2400" dirty="0">
                <a:ea typeface="ＭＳ Ｐゴシック" panose="020B0600070205080204" pitchFamily="34" charset="-128"/>
              </a:rPr>
              <a:t>	</a:t>
            </a:r>
            <a:r>
              <a:rPr lang="nl-BE" altLang="nl-BE" sz="2000" dirty="0">
                <a:solidFill>
                  <a:schemeClr val="tx1"/>
                </a:solidFill>
                <a:ea typeface="ＭＳ Ｐゴシック" panose="020B0600070205080204" pitchFamily="34" charset="-128"/>
              </a:rPr>
              <a:t>Aanmelding via een digitaal inschrijvingssysteem : Zie verder</a:t>
            </a:r>
          </a:p>
          <a:p>
            <a:pPr eaLnBrk="1" hangingPunct="1">
              <a:lnSpc>
                <a:spcPct val="90000"/>
              </a:lnSpc>
              <a:buFont typeface="Wingdings" panose="05000000000000000000" pitchFamily="2" charset="2"/>
              <a:buNone/>
            </a:pPr>
            <a:r>
              <a:rPr lang="nl-BE" altLang="nl-BE" sz="2000" dirty="0">
                <a:solidFill>
                  <a:schemeClr val="tx1"/>
                </a:solidFill>
                <a:ea typeface="ＭＳ Ｐゴシック" panose="020B0600070205080204" pitchFamily="34" charset="-128"/>
              </a:rPr>
              <a:t>	- Vlaams Brabant . Deelnemende scholen (volgende dia) : via aanmelden.school.</a:t>
            </a:r>
          </a:p>
          <a:p>
            <a:pPr eaLnBrk="1" hangingPunct="1">
              <a:lnSpc>
                <a:spcPct val="90000"/>
              </a:lnSpc>
              <a:buFont typeface="Wingdings" panose="05000000000000000000" pitchFamily="2" charset="2"/>
              <a:buNone/>
            </a:pPr>
            <a:r>
              <a:rPr lang="nl-BE" altLang="nl-BE" sz="2000" dirty="0">
                <a:solidFill>
                  <a:schemeClr val="tx1"/>
                </a:solidFill>
                <a:ea typeface="ＭＳ Ｐゴシック" panose="020B0600070205080204" pitchFamily="34" charset="-128"/>
              </a:rPr>
              <a:t>	- Brussel : via inschrijveninbrussel.be</a:t>
            </a:r>
          </a:p>
          <a:p>
            <a:pPr eaLnBrk="1" hangingPunct="1">
              <a:lnSpc>
                <a:spcPct val="90000"/>
              </a:lnSpc>
              <a:buFont typeface="Wingdings" panose="05000000000000000000" pitchFamily="2" charset="2"/>
              <a:buNone/>
            </a:pPr>
            <a:endParaRPr lang="nl-BE" altLang="nl-BE" sz="2000" dirty="0">
              <a:solidFill>
                <a:schemeClr val="tx1"/>
              </a:solidFill>
              <a:ea typeface="ＭＳ Ｐゴシック" panose="020B0600070205080204" pitchFamily="34" charset="-128"/>
            </a:endParaRPr>
          </a:p>
          <a:p>
            <a:pPr eaLnBrk="1" hangingPunct="1">
              <a:lnSpc>
                <a:spcPct val="90000"/>
              </a:lnSpc>
              <a:buFont typeface="Wingdings" panose="05000000000000000000" pitchFamily="2" charset="2"/>
              <a:buNone/>
            </a:pPr>
            <a:r>
              <a:rPr lang="nl-BE" altLang="nl-BE" sz="2000" dirty="0">
                <a:solidFill>
                  <a:schemeClr val="tx1"/>
                </a:solidFill>
                <a:ea typeface="ＭＳ Ｐゴシック" panose="020B0600070205080204" pitchFamily="34" charset="-128"/>
              </a:rPr>
              <a:t>   Scholen zonder aanmelding : zie website van de school.</a:t>
            </a:r>
          </a:p>
          <a:p>
            <a:pPr lvl="1" eaLnBrk="1" hangingPunct="1">
              <a:lnSpc>
                <a:spcPct val="90000"/>
              </a:lnSpc>
              <a:buFontTx/>
              <a:buNone/>
            </a:pPr>
            <a:endParaRPr lang="nl-BE" altLang="nl-BE" sz="2000" dirty="0">
              <a:solidFill>
                <a:schemeClr val="tx1"/>
              </a:solidFill>
              <a:ea typeface="ＭＳ Ｐゴシック" panose="020B0600070205080204" pitchFamily="34" charset="-128"/>
            </a:endParaRPr>
          </a:p>
          <a:p>
            <a:pPr lvl="1" eaLnBrk="1" hangingPunct="1">
              <a:lnSpc>
                <a:spcPct val="90000"/>
              </a:lnSpc>
              <a:buFontTx/>
              <a:buNone/>
            </a:pPr>
            <a:endParaRPr lang="nl-BE" altLang="nl-BE" sz="2000" dirty="0">
              <a:solidFill>
                <a:schemeClr val="tx1"/>
              </a:solidFill>
              <a:ea typeface="ＭＳ Ｐゴシック" panose="020B0600070205080204" pitchFamily="34" charset="-128"/>
            </a:endParaRPr>
          </a:p>
          <a:p>
            <a:pPr lvl="1" eaLnBrk="1" hangingPunct="1">
              <a:lnSpc>
                <a:spcPct val="90000"/>
              </a:lnSpc>
              <a:buFontTx/>
              <a:buNone/>
            </a:pPr>
            <a:r>
              <a:rPr lang="nl-BE" altLang="nl-BE" sz="2000" dirty="0">
                <a:solidFill>
                  <a:schemeClr val="tx1"/>
                </a:solidFill>
                <a:ea typeface="ＭＳ Ｐゴシック" panose="020B0600070205080204" pitchFamily="34" charset="-128"/>
              </a:rPr>
              <a:t>Voorrangsgroepen ?</a:t>
            </a:r>
          </a:p>
          <a:p>
            <a:pPr marL="342900" lvl="1" indent="0" eaLnBrk="1" hangingPunct="1">
              <a:lnSpc>
                <a:spcPct val="90000"/>
              </a:lnSpc>
              <a:buNone/>
            </a:pPr>
            <a:r>
              <a:rPr lang="nl-BE" altLang="nl-BE" sz="2000" dirty="0">
                <a:solidFill>
                  <a:schemeClr val="tx1"/>
                </a:solidFill>
                <a:ea typeface="ＭＳ Ｐゴシック" panose="020B0600070205080204" pitchFamily="34" charset="-128"/>
              </a:rPr>
              <a:t>- Zowel voor Vlaams Brabant als voor Brussel (zie verder)</a:t>
            </a:r>
          </a:p>
        </p:txBody>
      </p:sp>
      <p:pic>
        <p:nvPicPr>
          <p:cNvPr id="114692" name="Picture 4" descr="j0404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328" y="5241738"/>
            <a:ext cx="121126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125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2CA6602-6B8A-4760-89B3-54E1A850E6F8}"/>
              </a:ext>
            </a:extLst>
          </p:cNvPr>
          <p:cNvSpPr>
            <a:spLocks noGrp="1"/>
          </p:cNvSpPr>
          <p:nvPr>
            <p:ph type="body" idx="1"/>
          </p:nvPr>
        </p:nvSpPr>
        <p:spPr>
          <a:xfrm>
            <a:off x="963084" y="1289108"/>
            <a:ext cx="10363200" cy="4752529"/>
          </a:xfrm>
        </p:spPr>
        <p:txBody>
          <a:bodyPr/>
          <a:lstStyle/>
          <a:p>
            <a:r>
              <a:rPr lang="nl-BE" sz="1800" b="1" u="sng" dirty="0">
                <a:solidFill>
                  <a:schemeClr val="tx1"/>
                </a:solidFill>
              </a:rPr>
              <a:t>Gezamenlijke regionale aanmelding</a:t>
            </a:r>
            <a:r>
              <a:rPr lang="nl-BE" sz="1800" dirty="0">
                <a:solidFill>
                  <a:schemeClr val="tx1"/>
                </a:solidFill>
              </a:rPr>
              <a:t>: via aanmelden.school</a:t>
            </a:r>
          </a:p>
          <a:p>
            <a:r>
              <a:rPr lang="nl-BE" sz="1800" dirty="0">
                <a:solidFill>
                  <a:schemeClr val="tx1"/>
                </a:solidFill>
              </a:rPr>
              <a:t>Deelnemende scholen : </a:t>
            </a:r>
          </a:p>
          <a:p>
            <a:r>
              <a:rPr lang="nl-BE" sz="1800" dirty="0">
                <a:solidFill>
                  <a:schemeClr val="tx1"/>
                </a:solidFill>
              </a:rPr>
              <a:t>- Aarschot-</a:t>
            </a:r>
            <a:r>
              <a:rPr lang="nl-BE" sz="1800" dirty="0" err="1">
                <a:solidFill>
                  <a:schemeClr val="tx1"/>
                </a:solidFill>
              </a:rPr>
              <a:t>Betekom</a:t>
            </a:r>
            <a:endParaRPr lang="nl-BE" sz="1800" dirty="0">
              <a:solidFill>
                <a:schemeClr val="tx1"/>
              </a:solidFill>
            </a:endParaRPr>
          </a:p>
          <a:p>
            <a:r>
              <a:rPr lang="nl-BE" sz="1800" dirty="0">
                <a:solidFill>
                  <a:schemeClr val="tx1"/>
                </a:solidFill>
              </a:rPr>
              <a:t>- Dendermonde-Buggenhout-Hamme</a:t>
            </a:r>
          </a:p>
          <a:p>
            <a:r>
              <a:rPr lang="nl-BE" sz="1800" dirty="0">
                <a:solidFill>
                  <a:schemeClr val="tx1"/>
                </a:solidFill>
              </a:rPr>
              <a:t>- Diest-Tessenderlo-Beringen-Leopoldsburg</a:t>
            </a:r>
          </a:p>
          <a:p>
            <a:r>
              <a:rPr lang="nl-BE" sz="1800" dirty="0">
                <a:solidFill>
                  <a:schemeClr val="tx1"/>
                </a:solidFill>
              </a:rPr>
              <a:t>- Dilbeek-Ternat-Roosdaal-Asse-Merchtem-Opwijk-Wemmel</a:t>
            </a:r>
          </a:p>
          <a:p>
            <a:r>
              <a:rPr lang="nl-BE" sz="1800" dirty="0">
                <a:solidFill>
                  <a:schemeClr val="tx1"/>
                </a:solidFill>
              </a:rPr>
              <a:t>- Halle-Beersel-Lennik- Sint-Genesius-Rode</a:t>
            </a:r>
          </a:p>
          <a:p>
            <a:r>
              <a:rPr lang="nl-BE" sz="1800" dirty="0">
                <a:solidFill>
                  <a:schemeClr val="tx1"/>
                </a:solidFill>
              </a:rPr>
              <a:t>- Kapelle-o/d Bos-Londerzeel-Bornem-Puurs</a:t>
            </a:r>
          </a:p>
          <a:p>
            <a:r>
              <a:rPr lang="nl-BE" sz="1800" dirty="0">
                <a:solidFill>
                  <a:schemeClr val="tx1"/>
                </a:solidFill>
              </a:rPr>
              <a:t>- Leuven-Herent-Tielt-Winge</a:t>
            </a:r>
          </a:p>
          <a:p>
            <a:r>
              <a:rPr lang="nl-BE" sz="1800" dirty="0">
                <a:solidFill>
                  <a:schemeClr val="tx1"/>
                </a:solidFill>
              </a:rPr>
              <a:t>- Mechelen- </a:t>
            </a:r>
            <a:r>
              <a:rPr lang="nl-BE" sz="1800" dirty="0" err="1">
                <a:solidFill>
                  <a:schemeClr val="tx1"/>
                </a:solidFill>
              </a:rPr>
              <a:t>St.Katelijne</a:t>
            </a:r>
            <a:r>
              <a:rPr lang="nl-BE" sz="1800" dirty="0">
                <a:solidFill>
                  <a:schemeClr val="tx1"/>
                </a:solidFill>
              </a:rPr>
              <a:t> Waver- Keerbergen- Haacht- </a:t>
            </a:r>
            <a:r>
              <a:rPr lang="nl-BE" sz="1800" dirty="0" err="1">
                <a:solidFill>
                  <a:schemeClr val="tx1"/>
                </a:solidFill>
              </a:rPr>
              <a:t>Tildonk</a:t>
            </a:r>
            <a:r>
              <a:rPr lang="nl-BE" sz="1800" dirty="0">
                <a:solidFill>
                  <a:schemeClr val="tx1"/>
                </a:solidFill>
              </a:rPr>
              <a:t>- Rotselaar.</a:t>
            </a:r>
          </a:p>
          <a:p>
            <a:r>
              <a:rPr lang="nl-BE" sz="1800" dirty="0">
                <a:solidFill>
                  <a:schemeClr val="tx1"/>
                </a:solidFill>
              </a:rPr>
              <a:t>- Tienen-Hoegaarden (</a:t>
            </a:r>
            <a:r>
              <a:rPr lang="nl-BE" sz="1800" dirty="0" err="1">
                <a:solidFill>
                  <a:schemeClr val="tx1"/>
                </a:solidFill>
              </a:rPr>
              <a:t>Meldert</a:t>
            </a:r>
            <a:r>
              <a:rPr lang="nl-BE" sz="1800" dirty="0">
                <a:solidFill>
                  <a:schemeClr val="tx1"/>
                </a:solidFill>
              </a:rPr>
              <a:t>)</a:t>
            </a:r>
          </a:p>
          <a:p>
            <a:r>
              <a:rPr lang="nl-BE" sz="1800" dirty="0">
                <a:solidFill>
                  <a:schemeClr val="tx1"/>
                </a:solidFill>
              </a:rPr>
              <a:t>- Vilvoorde – Mechelen- Grimbergen</a:t>
            </a:r>
          </a:p>
          <a:p>
            <a:r>
              <a:rPr lang="nl-BE" sz="1800" dirty="0">
                <a:solidFill>
                  <a:schemeClr val="tx1"/>
                </a:solidFill>
              </a:rPr>
              <a:t>- Zaventem-Tervuren-Overijse- Wezembeek-Oppem</a:t>
            </a:r>
          </a:p>
          <a:p>
            <a:endParaRPr lang="nl-BE" sz="2800" dirty="0">
              <a:solidFill>
                <a:schemeClr val="tx1"/>
              </a:solidFill>
            </a:endParaRPr>
          </a:p>
        </p:txBody>
      </p:sp>
      <p:sp>
        <p:nvSpPr>
          <p:cNvPr id="3" name="Tijdelijke aanduiding voor datum 2">
            <a:extLst>
              <a:ext uri="{FF2B5EF4-FFF2-40B4-BE49-F238E27FC236}">
                <a16:creationId xmlns:a16="http://schemas.microsoft.com/office/drawing/2014/main" id="{3F1EC56B-3B0C-413A-A46A-FD20FEEF1435}"/>
              </a:ext>
            </a:extLst>
          </p:cNvPr>
          <p:cNvSpPr>
            <a:spLocks noGrp="1"/>
          </p:cNvSpPr>
          <p:nvPr>
            <p:ph type="dt" sz="half" idx="10"/>
          </p:nvPr>
        </p:nvSpPr>
        <p:spPr/>
        <p:txBody>
          <a:bodyPr/>
          <a:lstStyle/>
          <a:p>
            <a:endParaRPr lang="nl-BE" dirty="0"/>
          </a:p>
        </p:txBody>
      </p:sp>
      <p:sp>
        <p:nvSpPr>
          <p:cNvPr id="4" name="Tijdelijke aanduiding voor dianummer 3">
            <a:extLst>
              <a:ext uri="{FF2B5EF4-FFF2-40B4-BE49-F238E27FC236}">
                <a16:creationId xmlns:a16="http://schemas.microsoft.com/office/drawing/2014/main" id="{12D102F6-CEA3-49DE-B9A3-67E4F36402CF}"/>
              </a:ext>
            </a:extLst>
          </p:cNvPr>
          <p:cNvSpPr>
            <a:spLocks noGrp="1"/>
          </p:cNvSpPr>
          <p:nvPr>
            <p:ph type="sldNum" sz="quarter" idx="12"/>
          </p:nvPr>
        </p:nvSpPr>
        <p:spPr/>
        <p:txBody>
          <a:bodyPr/>
          <a:lstStyle/>
          <a:p>
            <a:fld id="{95A97F3F-E62C-4727-AE0E-7C342BC6F34D}" type="slidenum">
              <a:rPr lang="nl-BE" smtClean="0"/>
              <a:t>43</a:t>
            </a:fld>
            <a:endParaRPr lang="nl-BE"/>
          </a:p>
        </p:txBody>
      </p:sp>
      <p:sp>
        <p:nvSpPr>
          <p:cNvPr id="5" name="Titel 4">
            <a:extLst>
              <a:ext uri="{FF2B5EF4-FFF2-40B4-BE49-F238E27FC236}">
                <a16:creationId xmlns:a16="http://schemas.microsoft.com/office/drawing/2014/main" id="{2F7A6E3E-40E6-4708-9259-ECAB02A03804}"/>
              </a:ext>
            </a:extLst>
          </p:cNvPr>
          <p:cNvSpPr>
            <a:spLocks noGrp="1"/>
          </p:cNvSpPr>
          <p:nvPr>
            <p:ph type="title"/>
          </p:nvPr>
        </p:nvSpPr>
        <p:spPr/>
        <p:txBody>
          <a:bodyPr/>
          <a:lstStyle/>
          <a:p>
            <a:r>
              <a:rPr lang="nl-BE" dirty="0"/>
              <a:t>Inschrijven in het eerste secundair: werkwijze scholen</a:t>
            </a:r>
          </a:p>
        </p:txBody>
      </p:sp>
    </p:spTree>
    <p:extLst>
      <p:ext uri="{BB962C8B-B14F-4D97-AF65-F5344CB8AC3E}">
        <p14:creationId xmlns:p14="http://schemas.microsoft.com/office/powerpoint/2010/main" val="30187541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3E58470-FCDF-8431-5A97-E27694A8A913}"/>
              </a:ext>
            </a:extLst>
          </p:cNvPr>
          <p:cNvSpPr>
            <a:spLocks noGrp="1"/>
          </p:cNvSpPr>
          <p:nvPr>
            <p:ph type="dt" sz="half" idx="10"/>
          </p:nvPr>
        </p:nvSpPr>
        <p:spPr/>
        <p:txBody>
          <a:bodyPr/>
          <a:lstStyle/>
          <a:p>
            <a:r>
              <a:rPr lang="nl-BE"/>
              <a:t>November 2018</a:t>
            </a:r>
          </a:p>
        </p:txBody>
      </p:sp>
      <p:sp>
        <p:nvSpPr>
          <p:cNvPr id="3" name="Tijdelijke aanduiding voor dianummer 2">
            <a:extLst>
              <a:ext uri="{FF2B5EF4-FFF2-40B4-BE49-F238E27FC236}">
                <a16:creationId xmlns:a16="http://schemas.microsoft.com/office/drawing/2014/main" id="{1B11D84D-A95E-A6B9-E804-E6F054FB8937}"/>
              </a:ext>
            </a:extLst>
          </p:cNvPr>
          <p:cNvSpPr>
            <a:spLocks noGrp="1"/>
          </p:cNvSpPr>
          <p:nvPr>
            <p:ph type="sldNum" sz="quarter" idx="12"/>
          </p:nvPr>
        </p:nvSpPr>
        <p:spPr/>
        <p:txBody>
          <a:bodyPr/>
          <a:lstStyle/>
          <a:p>
            <a:fld id="{95A97F3F-E62C-4727-AE0E-7C342BC6F34D}" type="slidenum">
              <a:rPr lang="nl-BE" smtClean="0"/>
              <a:t>44</a:t>
            </a:fld>
            <a:endParaRPr lang="nl-BE"/>
          </a:p>
        </p:txBody>
      </p:sp>
      <p:sp>
        <p:nvSpPr>
          <p:cNvPr id="4" name="Titel 3">
            <a:extLst>
              <a:ext uri="{FF2B5EF4-FFF2-40B4-BE49-F238E27FC236}">
                <a16:creationId xmlns:a16="http://schemas.microsoft.com/office/drawing/2014/main" id="{B75902BE-E3AF-8959-BF3B-6C7F38E4FB56}"/>
              </a:ext>
            </a:extLst>
          </p:cNvPr>
          <p:cNvSpPr>
            <a:spLocks noGrp="1"/>
          </p:cNvSpPr>
          <p:nvPr>
            <p:ph type="title"/>
          </p:nvPr>
        </p:nvSpPr>
        <p:spPr/>
        <p:txBody>
          <a:bodyPr/>
          <a:lstStyle/>
          <a:p>
            <a:r>
              <a:rPr lang="nl-BE" dirty="0"/>
              <a:t>Inschrijvingen SO Vlaams Brabant</a:t>
            </a:r>
          </a:p>
        </p:txBody>
      </p:sp>
      <p:sp>
        <p:nvSpPr>
          <p:cNvPr id="5" name="Tijdelijke aanduiding voor inhoud 1">
            <a:extLst>
              <a:ext uri="{FF2B5EF4-FFF2-40B4-BE49-F238E27FC236}">
                <a16:creationId xmlns:a16="http://schemas.microsoft.com/office/drawing/2014/main" id="{2385D00A-FF35-ED82-9418-E0DE8EDDA16B}"/>
              </a:ext>
            </a:extLst>
          </p:cNvPr>
          <p:cNvSpPr>
            <a:spLocks noGrp="1"/>
          </p:cNvSpPr>
          <p:nvPr/>
        </p:nvSpPr>
        <p:spPr>
          <a:xfrm>
            <a:off x="785410" y="1185607"/>
            <a:ext cx="10621180" cy="4486786"/>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100" kern="1200" baseline="0">
                <a:solidFill>
                  <a:schemeClr val="tx1">
                    <a:lumMod val="50000"/>
                    <a:lumOff val="50000"/>
                  </a:schemeClr>
                </a:solidFill>
                <a:latin typeface="Flanders Art Sans" panose="00000500000000000000" pitchFamily="2"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baseline="0">
                <a:solidFill>
                  <a:schemeClr val="tx1">
                    <a:lumMod val="50000"/>
                    <a:lumOff val="50000"/>
                  </a:schemeClr>
                </a:solidFill>
                <a:latin typeface="Flanders Art Sans" panose="00000500000000000000" pitchFamily="2"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baseline="0">
                <a:solidFill>
                  <a:schemeClr val="tx1">
                    <a:lumMod val="50000"/>
                    <a:lumOff val="50000"/>
                  </a:schemeClr>
                </a:solidFill>
                <a:latin typeface="Flanders Art Sans" panose="00000500000000000000" pitchFamily="2"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baseline="0">
                <a:solidFill>
                  <a:schemeClr val="tx1">
                    <a:lumMod val="50000"/>
                    <a:lumOff val="50000"/>
                  </a:schemeClr>
                </a:solidFill>
                <a:latin typeface="Flanders Art Sans" panose="00000500000000000000" pitchFamily="2"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baseline="0">
                <a:solidFill>
                  <a:schemeClr val="tx1">
                    <a:lumMod val="50000"/>
                    <a:lumOff val="50000"/>
                  </a:schemeClr>
                </a:solidFill>
                <a:latin typeface="Flanders Art Sans" panose="00000500000000000000" pitchFamily="2"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nl-BE" b="1" dirty="0"/>
              <a:t>Inschrijven in 1A of 1B in Vlaams-Brabant </a:t>
            </a:r>
            <a:r>
              <a:rPr lang="nl-BE" dirty="0"/>
              <a:t>(</a:t>
            </a:r>
            <a:r>
              <a:rPr lang="nl-BE" dirty="0">
                <a:hlinkClick r:id="rId2"/>
              </a:rPr>
              <a:t>www.aanmelden.school</a:t>
            </a:r>
            <a:r>
              <a:rPr lang="nl-BE" dirty="0"/>
              <a:t>)</a:t>
            </a:r>
          </a:p>
          <a:p>
            <a:pPr lvl="1"/>
            <a:r>
              <a:rPr lang="nl-BE" dirty="0"/>
              <a:t>Deelnemende scholen: </a:t>
            </a:r>
            <a:r>
              <a:rPr lang="nl-BE" dirty="0">
                <a:hlinkClick r:id="rId3"/>
              </a:rPr>
              <a:t>Deelnemende scholen - AANMELDEN.SCHOOL</a:t>
            </a:r>
            <a:endParaRPr lang="nl-BE" dirty="0"/>
          </a:p>
          <a:p>
            <a:r>
              <a:rPr lang="nl-BE" b="1" dirty="0"/>
              <a:t>Aanmelden van 25/3/2024 14u - 19/4/2024 14u.  </a:t>
            </a:r>
            <a:r>
              <a:rPr lang="nl-BE" dirty="0"/>
              <a:t>Ook voor broers/zussen, kinderen personeel.</a:t>
            </a:r>
          </a:p>
          <a:p>
            <a:r>
              <a:rPr lang="nl-BE" dirty="0"/>
              <a:t>Toewijzingsbericht (via mail): 7/5/2024</a:t>
            </a:r>
          </a:p>
          <a:p>
            <a:r>
              <a:rPr lang="nl-BE" dirty="0"/>
              <a:t>Inschrijfperiode: 14/5/2024 - 10/6/2024 op school. </a:t>
            </a:r>
          </a:p>
          <a:p>
            <a:r>
              <a:rPr lang="nl-BE" dirty="0"/>
              <a:t>op 14/5/2024 starten ook de vrije inschrijvingen. Dan kan je je inschrijven in een school die nog plaats heeft, of op een wachtlijst van een school zetten.</a:t>
            </a:r>
          </a:p>
          <a:p>
            <a:r>
              <a:rPr lang="nl-BE" dirty="0"/>
              <a:t>Wachtlijst blijft geldig tot 07/10/2024</a:t>
            </a:r>
          </a:p>
          <a:p>
            <a:r>
              <a:rPr lang="nl-BE" dirty="0"/>
              <a:t>Voorrang: </a:t>
            </a:r>
          </a:p>
          <a:p>
            <a:pPr lvl="1"/>
            <a:r>
              <a:rPr lang="nl-BE" dirty="0"/>
              <a:t>Broers, zussen en kinderen van personeel</a:t>
            </a:r>
          </a:p>
          <a:p>
            <a:endParaRPr lang="nl-BE" dirty="0"/>
          </a:p>
        </p:txBody>
      </p:sp>
    </p:spTree>
    <p:extLst>
      <p:ext uri="{BB962C8B-B14F-4D97-AF65-F5344CB8AC3E}">
        <p14:creationId xmlns:p14="http://schemas.microsoft.com/office/powerpoint/2010/main" val="615382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40067C8-3025-40A6-9697-A465207C8134}"/>
              </a:ext>
            </a:extLst>
          </p:cNvPr>
          <p:cNvSpPr>
            <a:spLocks noGrp="1"/>
          </p:cNvSpPr>
          <p:nvPr>
            <p:ph idx="1"/>
          </p:nvPr>
        </p:nvSpPr>
        <p:spPr/>
        <p:txBody>
          <a:bodyPr/>
          <a:lstStyle/>
          <a:p>
            <a:r>
              <a:rPr lang="nl-BE" b="1" dirty="0"/>
              <a:t>Inschrijven in 1A of 1B Brussel </a:t>
            </a:r>
            <a:r>
              <a:rPr lang="nl-BE" dirty="0"/>
              <a:t>(</a:t>
            </a:r>
            <a:r>
              <a:rPr lang="nl-BE" dirty="0">
                <a:hlinkClick r:id="rId2"/>
              </a:rPr>
              <a:t>www.inschrijveninbrussel.be</a:t>
            </a:r>
            <a:r>
              <a:rPr lang="nl-BE" dirty="0"/>
              <a:t>) </a:t>
            </a:r>
          </a:p>
          <a:p>
            <a:r>
              <a:rPr lang="nl-BE" b="1" dirty="0"/>
              <a:t>Online aanmelden tussen 25/3/2024 (10u) en 19/4/2024 (16u). </a:t>
            </a:r>
            <a:r>
              <a:rPr lang="nl-BE" dirty="0"/>
              <a:t>Ook broers, zussen en kinderen van personeel melden dan aan.</a:t>
            </a:r>
          </a:p>
          <a:p>
            <a:r>
              <a:rPr lang="nl-BE" dirty="0"/>
              <a:t>13/5/2024: toewijzingsbericht via mail. </a:t>
            </a:r>
          </a:p>
          <a:p>
            <a:r>
              <a:rPr lang="nl-BE" dirty="0"/>
              <a:t>Vanaf 14/5/2024-10/6/2024: inschrijven op school. Vanaf 14/5/2024 start ook de vrije inschrijvingsperiode: je kan inschrijven in de scholen waar nog plaats is of op een wachtlijst plaatsen.</a:t>
            </a:r>
          </a:p>
          <a:p>
            <a:r>
              <a:rPr lang="nl-BE" dirty="0"/>
              <a:t>Wachtlijst: geldig tot 7/10/2024</a:t>
            </a:r>
          </a:p>
          <a:p>
            <a:r>
              <a:rPr lang="nl-BE" dirty="0"/>
              <a:t>Voorrang: </a:t>
            </a:r>
          </a:p>
          <a:p>
            <a:pPr lvl="1"/>
            <a:r>
              <a:rPr lang="nl-BE" dirty="0"/>
              <a:t>Broers, zussen, kinderen </a:t>
            </a:r>
            <a:r>
              <a:rPr lang="nl-BE"/>
              <a:t>van personeel.</a:t>
            </a:r>
            <a:endParaRPr lang="nl-BE" dirty="0"/>
          </a:p>
          <a:p>
            <a:pPr lvl="1"/>
            <a:r>
              <a:rPr lang="nl-BE" dirty="0"/>
              <a:t>Kinderen met minstens één Nederlandstalige ouder (65% van de plaatsen)$</a:t>
            </a:r>
          </a:p>
          <a:p>
            <a:pPr lvl="1"/>
            <a:r>
              <a:rPr lang="nl-BE" dirty="0"/>
              <a:t>Kinderen die vanaf de start van de leerplicht Nederlandstalig onderwijs hebben gevolgd (15% van de plaatsen)</a:t>
            </a:r>
          </a:p>
          <a:p>
            <a:pPr lvl="1"/>
            <a:r>
              <a:rPr lang="nl-BE" dirty="0"/>
              <a:t>Leerlingen met een GOK- of niet GOK-profiel (20% van de plaatsen)</a:t>
            </a:r>
          </a:p>
          <a:p>
            <a:endParaRPr lang="nl-BE" dirty="0"/>
          </a:p>
          <a:p>
            <a:endParaRPr lang="nl-BE" dirty="0"/>
          </a:p>
        </p:txBody>
      </p:sp>
      <p:sp>
        <p:nvSpPr>
          <p:cNvPr id="3" name="Tijdelijke aanduiding voor datum 2">
            <a:extLst>
              <a:ext uri="{FF2B5EF4-FFF2-40B4-BE49-F238E27FC236}">
                <a16:creationId xmlns:a16="http://schemas.microsoft.com/office/drawing/2014/main" id="{5F408EA2-9B21-4142-94C1-DF1E5AEFB7C7}"/>
              </a:ext>
            </a:extLst>
          </p:cNvPr>
          <p:cNvSpPr>
            <a:spLocks noGrp="1"/>
          </p:cNvSpPr>
          <p:nvPr>
            <p:ph type="dt" sz="half" idx="10"/>
          </p:nvPr>
        </p:nvSpPr>
        <p:spPr/>
        <p:txBody>
          <a:bodyPr/>
          <a:lstStyle/>
          <a:p>
            <a:r>
              <a:rPr lang="nl-BE"/>
              <a:t>8 juni 2017</a:t>
            </a:r>
            <a:endParaRPr lang="nl-BE" dirty="0"/>
          </a:p>
        </p:txBody>
      </p:sp>
      <p:sp>
        <p:nvSpPr>
          <p:cNvPr id="4" name="Tijdelijke aanduiding voor dianummer 3">
            <a:extLst>
              <a:ext uri="{FF2B5EF4-FFF2-40B4-BE49-F238E27FC236}">
                <a16:creationId xmlns:a16="http://schemas.microsoft.com/office/drawing/2014/main" id="{D3CDC3B9-DA66-4206-B3DC-2965A96DF179}"/>
              </a:ext>
            </a:extLst>
          </p:cNvPr>
          <p:cNvSpPr>
            <a:spLocks noGrp="1"/>
          </p:cNvSpPr>
          <p:nvPr>
            <p:ph type="sldNum" sz="quarter" idx="12"/>
          </p:nvPr>
        </p:nvSpPr>
        <p:spPr/>
        <p:txBody>
          <a:bodyPr/>
          <a:lstStyle/>
          <a:p>
            <a:fld id="{95A97F3F-E62C-4727-AE0E-7C342BC6F34D}" type="slidenum">
              <a:rPr lang="nl-BE" smtClean="0"/>
              <a:t>45</a:t>
            </a:fld>
            <a:endParaRPr lang="nl-BE" dirty="0"/>
          </a:p>
        </p:txBody>
      </p:sp>
      <p:sp>
        <p:nvSpPr>
          <p:cNvPr id="5" name="Titel 4">
            <a:extLst>
              <a:ext uri="{FF2B5EF4-FFF2-40B4-BE49-F238E27FC236}">
                <a16:creationId xmlns:a16="http://schemas.microsoft.com/office/drawing/2014/main" id="{C7F3EB09-8AC9-4AF6-9084-781B85928717}"/>
              </a:ext>
            </a:extLst>
          </p:cNvPr>
          <p:cNvSpPr>
            <a:spLocks noGrp="1"/>
          </p:cNvSpPr>
          <p:nvPr>
            <p:ph type="title"/>
          </p:nvPr>
        </p:nvSpPr>
        <p:spPr/>
        <p:txBody>
          <a:bodyPr/>
          <a:lstStyle/>
          <a:p>
            <a:r>
              <a:rPr lang="nl-BE" dirty="0"/>
              <a:t>Inschrijvingen SO in Brussel</a:t>
            </a:r>
          </a:p>
        </p:txBody>
      </p:sp>
    </p:spTree>
    <p:extLst>
      <p:ext uri="{BB962C8B-B14F-4D97-AF65-F5344CB8AC3E}">
        <p14:creationId xmlns:p14="http://schemas.microsoft.com/office/powerpoint/2010/main" val="4138299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305FC2B-8632-4EF6-88AB-51D1343B27B9}"/>
              </a:ext>
            </a:extLst>
          </p:cNvPr>
          <p:cNvSpPr>
            <a:spLocks noGrp="1"/>
          </p:cNvSpPr>
          <p:nvPr>
            <p:ph type="body" idx="1"/>
          </p:nvPr>
        </p:nvSpPr>
        <p:spPr>
          <a:xfrm>
            <a:off x="827160" y="1359243"/>
            <a:ext cx="10363200" cy="2730843"/>
          </a:xfrm>
        </p:spPr>
        <p:txBody>
          <a:bodyPr/>
          <a:lstStyle/>
          <a:p>
            <a:pPr marL="342900" indent="-342900">
              <a:buFont typeface="Wingdings" panose="05000000000000000000" pitchFamily="2" charset="2"/>
              <a:buChar char="§"/>
            </a:pPr>
            <a:r>
              <a:rPr lang="nl-BE" sz="2400" dirty="0">
                <a:solidFill>
                  <a:schemeClr val="tx1"/>
                </a:solidFill>
              </a:rPr>
              <a:t>Schoolvoorkeur en toeval</a:t>
            </a:r>
          </a:p>
          <a:p>
            <a:pPr marL="342900" indent="-342900">
              <a:buFont typeface="Wingdings" panose="05000000000000000000" pitchFamily="2" charset="2"/>
              <a:buChar char="§"/>
            </a:pPr>
            <a:r>
              <a:rPr lang="nl-BE" sz="2400" dirty="0">
                <a:solidFill>
                  <a:schemeClr val="tx1"/>
                </a:solidFill>
              </a:rPr>
              <a:t>Voorrangsgroepen &gt; andere leerlingen</a:t>
            </a:r>
          </a:p>
          <a:p>
            <a:pPr marL="342900" indent="-342900">
              <a:buFont typeface="Wingdings" panose="05000000000000000000" pitchFamily="2" charset="2"/>
              <a:buChar char="§"/>
            </a:pPr>
            <a:r>
              <a:rPr lang="nl-BE" sz="2400" dirty="0">
                <a:solidFill>
                  <a:schemeClr val="tx1"/>
                </a:solidFill>
              </a:rPr>
              <a:t>Zoveel mogelijk school van eerste voorkeur</a:t>
            </a:r>
          </a:p>
          <a:p>
            <a:pPr lvl="2"/>
            <a:endParaRPr lang="nl-BE" sz="2100" dirty="0">
              <a:solidFill>
                <a:schemeClr val="tx1"/>
              </a:solidFill>
            </a:endParaRPr>
          </a:p>
          <a:p>
            <a:pPr marL="1028700" lvl="2" indent="-342900">
              <a:buFont typeface="Wingdings" panose="05000000000000000000" pitchFamily="2" charset="2"/>
              <a:buChar char="§"/>
            </a:pPr>
            <a:endParaRPr lang="nl-BE" sz="2100" dirty="0">
              <a:solidFill>
                <a:schemeClr val="tx1"/>
              </a:solidFill>
            </a:endParaRPr>
          </a:p>
          <a:p>
            <a:pPr marL="342900" indent="-342900">
              <a:buFont typeface="Wingdings" panose="05000000000000000000" pitchFamily="2" charset="2"/>
              <a:buChar char="§"/>
            </a:pPr>
            <a:endParaRPr lang="nl-BE" sz="2400" dirty="0">
              <a:solidFill>
                <a:schemeClr val="tx1"/>
              </a:solidFill>
            </a:endParaRPr>
          </a:p>
        </p:txBody>
      </p:sp>
      <p:sp>
        <p:nvSpPr>
          <p:cNvPr id="4" name="Tijdelijke aanduiding voor dianummer 3">
            <a:extLst>
              <a:ext uri="{FF2B5EF4-FFF2-40B4-BE49-F238E27FC236}">
                <a16:creationId xmlns:a16="http://schemas.microsoft.com/office/drawing/2014/main" id="{A82E114A-6149-4DC8-9019-10AABA802B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A97F3F-E62C-4727-AE0E-7C342BC6F34D}" type="slidenum">
              <a:rPr kumimoji="0" lang="nl-BE" sz="1050" b="0" i="0" u="none" strike="noStrike" kern="1200" cap="none" spc="0" normalizeH="0" baseline="0" noProof="0" smtClean="0">
                <a:ln>
                  <a:noFill/>
                </a:ln>
                <a:solidFill>
                  <a:prstClr val="black">
                    <a:lumMod val="65000"/>
                    <a:lumOff val="35000"/>
                  </a:prstClr>
                </a:solidFill>
                <a:effectLst/>
                <a:uLnTx/>
                <a:uFillTx/>
                <a:latin typeface="Flanders Art Sa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nl-BE" sz="1050" b="0" i="0" u="none" strike="noStrike" kern="1200" cap="none" spc="0" normalizeH="0" baseline="0" noProof="0">
              <a:ln>
                <a:noFill/>
              </a:ln>
              <a:solidFill>
                <a:prstClr val="black">
                  <a:lumMod val="65000"/>
                  <a:lumOff val="35000"/>
                </a:prstClr>
              </a:solidFill>
              <a:effectLst/>
              <a:uLnTx/>
              <a:uFillTx/>
              <a:latin typeface="Flanders Art Sans" panose="00000500000000000000" pitchFamily="2" charset="0"/>
              <a:ea typeface="+mn-ea"/>
              <a:cs typeface="+mn-cs"/>
            </a:endParaRPr>
          </a:p>
        </p:txBody>
      </p:sp>
      <p:sp>
        <p:nvSpPr>
          <p:cNvPr id="5" name="Titel 4">
            <a:extLst>
              <a:ext uri="{FF2B5EF4-FFF2-40B4-BE49-F238E27FC236}">
                <a16:creationId xmlns:a16="http://schemas.microsoft.com/office/drawing/2014/main" id="{8096735F-BA68-47BE-BED3-C113BE9C1AF7}"/>
              </a:ext>
            </a:extLst>
          </p:cNvPr>
          <p:cNvSpPr>
            <a:spLocks noGrp="1"/>
          </p:cNvSpPr>
          <p:nvPr>
            <p:ph type="title"/>
          </p:nvPr>
        </p:nvSpPr>
        <p:spPr/>
        <p:txBody>
          <a:bodyPr/>
          <a:lstStyle/>
          <a:p>
            <a:r>
              <a:rPr lang="nl-BE" dirty="0"/>
              <a:t>Ordenen en toewijzen</a:t>
            </a:r>
          </a:p>
        </p:txBody>
      </p:sp>
      <p:pic>
        <p:nvPicPr>
          <p:cNvPr id="77838" name="Picture 14" descr="Je eigen pad kiezen, waar te beginnen? - Blijven Leren">
            <a:extLst>
              <a:ext uri="{FF2B5EF4-FFF2-40B4-BE49-F238E27FC236}">
                <a16:creationId xmlns:a16="http://schemas.microsoft.com/office/drawing/2014/main" id="{3F10AF93-B55C-4168-B78D-485A7CC08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509" y="3240661"/>
            <a:ext cx="7007864" cy="323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215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E5C288E-8229-41BA-836C-E6645A48D32D}"/>
              </a:ext>
            </a:extLst>
          </p:cNvPr>
          <p:cNvSpPr>
            <a:spLocks noGrp="1"/>
          </p:cNvSpPr>
          <p:nvPr>
            <p:ph type="body" idx="1"/>
          </p:nvPr>
        </p:nvSpPr>
        <p:spPr>
          <a:xfrm>
            <a:off x="963084" y="1340768"/>
            <a:ext cx="10363200" cy="4248471"/>
          </a:xfrm>
        </p:spPr>
        <p:txBody>
          <a:bodyPr/>
          <a:lstStyle/>
          <a:p>
            <a:pPr marL="342900" indent="-342900">
              <a:buFont typeface="+mj-lt"/>
              <a:buAutoNum type="arabicPeriod"/>
            </a:pPr>
            <a:r>
              <a:rPr lang="nl-BE" sz="2400" dirty="0">
                <a:solidFill>
                  <a:schemeClr val="tx1"/>
                </a:solidFill>
              </a:rPr>
              <a:t>Je wordt toegewezen aan de </a:t>
            </a:r>
            <a:r>
              <a:rPr lang="nl-BE" sz="2400" b="1" dirty="0">
                <a:solidFill>
                  <a:schemeClr val="tx1"/>
                </a:solidFill>
              </a:rPr>
              <a:t>school van 1</a:t>
            </a:r>
            <a:r>
              <a:rPr lang="nl-BE" sz="2400" b="1" baseline="30000" dirty="0">
                <a:solidFill>
                  <a:schemeClr val="tx1"/>
                </a:solidFill>
              </a:rPr>
              <a:t>ste</a:t>
            </a:r>
            <a:r>
              <a:rPr lang="nl-BE" sz="2400" b="1" dirty="0">
                <a:solidFill>
                  <a:schemeClr val="tx1"/>
                </a:solidFill>
              </a:rPr>
              <a:t> keuze </a:t>
            </a:r>
            <a:r>
              <a:rPr lang="nl-BE" sz="2400" dirty="0">
                <a:solidFill>
                  <a:schemeClr val="tx1"/>
                </a:solidFill>
              </a:rPr>
              <a:t>-&gt; inschrijven in </a:t>
            </a:r>
            <a:r>
              <a:rPr lang="nl-BE" sz="2400">
                <a:solidFill>
                  <a:schemeClr val="tx1"/>
                </a:solidFill>
              </a:rPr>
              <a:t>deze school.</a:t>
            </a:r>
            <a:endParaRPr lang="nl-BE" sz="2400" dirty="0">
              <a:solidFill>
                <a:schemeClr val="tx1"/>
              </a:solidFill>
            </a:endParaRPr>
          </a:p>
          <a:p>
            <a:pPr marL="457200" indent="-457200">
              <a:buFont typeface="+mj-lt"/>
              <a:buAutoNum type="arabicPeriod"/>
            </a:pPr>
            <a:endParaRPr lang="nl-BE" sz="2400" dirty="0">
              <a:solidFill>
                <a:schemeClr val="tx1"/>
              </a:solidFill>
            </a:endParaRPr>
          </a:p>
          <a:p>
            <a:pPr marL="457200" indent="-457200">
              <a:buFont typeface="+mj-lt"/>
              <a:buAutoNum type="arabicPeriod"/>
            </a:pPr>
            <a:r>
              <a:rPr lang="nl-BE" sz="2400" dirty="0">
                <a:solidFill>
                  <a:schemeClr val="tx1"/>
                </a:solidFill>
              </a:rPr>
              <a:t>Je wordt toegewezen aan </a:t>
            </a:r>
            <a:r>
              <a:rPr lang="nl-BE" sz="2400" b="1" dirty="0">
                <a:solidFill>
                  <a:schemeClr val="tx1"/>
                </a:solidFill>
              </a:rPr>
              <a:t>een school van een lagere keuze </a:t>
            </a:r>
            <a:r>
              <a:rPr lang="nl-BE" sz="2400" dirty="0">
                <a:solidFill>
                  <a:schemeClr val="tx1"/>
                </a:solidFill>
              </a:rPr>
              <a:t>-&gt; inschrijven in deze school en je blijft op de wachtlijst staan van de school/scholen van hogere keuze. Dossier en verschuivingen te volgen via de website.</a:t>
            </a:r>
          </a:p>
          <a:p>
            <a:pPr marL="457200" indent="-457200">
              <a:buFont typeface="+mj-lt"/>
              <a:buAutoNum type="arabicPeriod"/>
            </a:pPr>
            <a:endParaRPr lang="nl-BE" sz="2400" dirty="0">
              <a:solidFill>
                <a:schemeClr val="tx1"/>
              </a:solidFill>
            </a:endParaRPr>
          </a:p>
          <a:p>
            <a:pPr marL="342900" indent="-342900">
              <a:buFont typeface="+mj-lt"/>
              <a:buAutoNum type="arabicPeriod"/>
            </a:pPr>
            <a:r>
              <a:rPr lang="nl-BE" sz="2400" dirty="0">
                <a:solidFill>
                  <a:schemeClr val="tx1"/>
                </a:solidFill>
              </a:rPr>
              <a:t>Je wordt </a:t>
            </a:r>
            <a:r>
              <a:rPr lang="nl-BE" sz="2400" b="1" dirty="0">
                <a:solidFill>
                  <a:schemeClr val="tx1"/>
                </a:solidFill>
              </a:rPr>
              <a:t>aan geen school toegewezen </a:t>
            </a:r>
            <a:r>
              <a:rPr lang="nl-BE" sz="2400" dirty="0">
                <a:solidFill>
                  <a:schemeClr val="tx1"/>
                </a:solidFill>
              </a:rPr>
              <a:t>-&gt; je staat op de wachtlijst van alle scholen waarvoor je hebt aangemeld. Dossier en verschuivingen te volgen via de website. </a:t>
            </a:r>
          </a:p>
        </p:txBody>
      </p:sp>
      <p:sp>
        <p:nvSpPr>
          <p:cNvPr id="3" name="Tijdelijke aanduiding voor datum 2">
            <a:extLst>
              <a:ext uri="{FF2B5EF4-FFF2-40B4-BE49-F238E27FC236}">
                <a16:creationId xmlns:a16="http://schemas.microsoft.com/office/drawing/2014/main" id="{877D25ED-9AA0-4108-A473-DF4A71944D3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050" b="0" i="0" u="none" strike="noStrike" kern="1200" cap="none" spc="0" normalizeH="0" baseline="0" noProof="0" dirty="0">
              <a:ln>
                <a:noFill/>
              </a:ln>
              <a:solidFill>
                <a:prstClr val="black">
                  <a:lumMod val="65000"/>
                  <a:lumOff val="35000"/>
                </a:prstClr>
              </a:solidFill>
              <a:effectLst/>
              <a:uLnTx/>
              <a:uFillTx/>
              <a:latin typeface="Flanders Art Sans" panose="00000500000000000000" pitchFamily="2" charset="0"/>
              <a:ea typeface="+mn-ea"/>
              <a:cs typeface="+mn-cs"/>
            </a:endParaRPr>
          </a:p>
        </p:txBody>
      </p:sp>
      <p:sp>
        <p:nvSpPr>
          <p:cNvPr id="4" name="Tijdelijke aanduiding voor dianummer 3">
            <a:extLst>
              <a:ext uri="{FF2B5EF4-FFF2-40B4-BE49-F238E27FC236}">
                <a16:creationId xmlns:a16="http://schemas.microsoft.com/office/drawing/2014/main" id="{3D0D1D3F-6250-4007-943E-EC831A91B4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A97F3F-E62C-4727-AE0E-7C342BC6F34D}" type="slidenum">
              <a:rPr kumimoji="0" lang="nl-BE" sz="1050" b="0" i="0" u="none" strike="noStrike" kern="1200" cap="none" spc="0" normalizeH="0" baseline="0" noProof="0" smtClean="0">
                <a:ln>
                  <a:noFill/>
                </a:ln>
                <a:solidFill>
                  <a:prstClr val="black">
                    <a:lumMod val="65000"/>
                    <a:lumOff val="35000"/>
                  </a:prstClr>
                </a:solidFill>
                <a:effectLst/>
                <a:uLnTx/>
                <a:uFillTx/>
                <a:latin typeface="Flanders Art Sa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nl-BE" sz="1050" b="0" i="0" u="none" strike="noStrike" kern="1200" cap="none" spc="0" normalizeH="0" baseline="0" noProof="0">
              <a:ln>
                <a:noFill/>
              </a:ln>
              <a:solidFill>
                <a:prstClr val="black">
                  <a:lumMod val="65000"/>
                  <a:lumOff val="35000"/>
                </a:prstClr>
              </a:solidFill>
              <a:effectLst/>
              <a:uLnTx/>
              <a:uFillTx/>
              <a:latin typeface="Flanders Art Sans" panose="00000500000000000000" pitchFamily="2" charset="0"/>
              <a:ea typeface="+mn-ea"/>
              <a:cs typeface="+mn-cs"/>
            </a:endParaRPr>
          </a:p>
        </p:txBody>
      </p:sp>
      <p:sp>
        <p:nvSpPr>
          <p:cNvPr id="5" name="Titel 4">
            <a:extLst>
              <a:ext uri="{FF2B5EF4-FFF2-40B4-BE49-F238E27FC236}">
                <a16:creationId xmlns:a16="http://schemas.microsoft.com/office/drawing/2014/main" id="{377EB61C-C5BB-48A1-BE6A-40F71009DB03}"/>
              </a:ext>
            </a:extLst>
          </p:cNvPr>
          <p:cNvSpPr>
            <a:spLocks noGrp="1"/>
          </p:cNvSpPr>
          <p:nvPr>
            <p:ph type="title"/>
          </p:nvPr>
        </p:nvSpPr>
        <p:spPr/>
        <p:txBody>
          <a:bodyPr/>
          <a:lstStyle/>
          <a:p>
            <a:r>
              <a:rPr lang="nl-BE" dirty="0"/>
              <a:t>Toewijzing: mogelijke resultaten</a:t>
            </a:r>
          </a:p>
        </p:txBody>
      </p:sp>
    </p:spTree>
    <p:extLst>
      <p:ext uri="{BB962C8B-B14F-4D97-AF65-F5344CB8AC3E}">
        <p14:creationId xmlns:p14="http://schemas.microsoft.com/office/powerpoint/2010/main" val="2164020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p:cNvSpPr>
            <a:spLocks noGrp="1"/>
          </p:cNvSpPr>
          <p:nvPr>
            <p:ph type="title"/>
          </p:nvPr>
        </p:nvSpPr>
        <p:spPr/>
        <p:txBody>
          <a:bodyPr/>
          <a:lstStyle/>
          <a:p>
            <a:pPr algn="ctr"/>
            <a:r>
              <a:rPr lang="nl-BE" altLang="nl-BE" sz="4000" dirty="0"/>
              <a:t>Waar vind ik informatie?</a:t>
            </a:r>
          </a:p>
        </p:txBody>
      </p:sp>
      <p:sp>
        <p:nvSpPr>
          <p:cNvPr id="342019" name="Text Box 3"/>
          <p:cNvSpPr txBox="1">
            <a:spLocks noChangeArrowheads="1"/>
          </p:cNvSpPr>
          <p:nvPr/>
        </p:nvSpPr>
        <p:spPr bwMode="auto">
          <a:xfrm>
            <a:off x="2162175" y="2662238"/>
            <a:ext cx="3886200" cy="46196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None/>
            </a:pPr>
            <a:r>
              <a:rPr lang="fr-BE" altLang="nl-BE" sz="2400" dirty="0">
                <a:solidFill>
                  <a:schemeClr val="tx1">
                    <a:lumMod val="50000"/>
                    <a:lumOff val="50000"/>
                  </a:schemeClr>
                </a:solidFill>
                <a:latin typeface="+mn-lt"/>
              </a:rPr>
              <a:t>B</a:t>
            </a:r>
            <a:r>
              <a:rPr lang="nl-NL" altLang="nl-BE" sz="2400" dirty="0" err="1">
                <a:solidFill>
                  <a:schemeClr val="tx1">
                    <a:lumMod val="50000"/>
                    <a:lumOff val="50000"/>
                  </a:schemeClr>
                </a:solidFill>
                <a:latin typeface="+mn-lt"/>
              </a:rPr>
              <a:t>rochures</a:t>
            </a:r>
            <a:endParaRPr lang="nl-NL" altLang="nl-BE" sz="2400" dirty="0">
              <a:solidFill>
                <a:schemeClr val="tx1">
                  <a:lumMod val="50000"/>
                  <a:lumOff val="50000"/>
                </a:schemeClr>
              </a:solidFill>
              <a:latin typeface="+mn-lt"/>
            </a:endParaRPr>
          </a:p>
        </p:txBody>
      </p:sp>
      <p:sp>
        <p:nvSpPr>
          <p:cNvPr id="342020" name="Text Box 4"/>
          <p:cNvSpPr txBox="1">
            <a:spLocks noChangeArrowheads="1"/>
          </p:cNvSpPr>
          <p:nvPr/>
        </p:nvSpPr>
        <p:spPr bwMode="auto">
          <a:xfrm>
            <a:off x="2141538" y="4383088"/>
            <a:ext cx="3886200" cy="46196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FontTx/>
              <a:buNone/>
            </a:pPr>
            <a:r>
              <a:rPr lang="fr-BE" altLang="nl-BE" sz="2400" dirty="0">
                <a:solidFill>
                  <a:schemeClr val="tx1">
                    <a:lumMod val="50000"/>
                    <a:lumOff val="50000"/>
                  </a:schemeClr>
                </a:solidFill>
                <a:latin typeface="+mn-lt"/>
              </a:rPr>
              <a:t>O</a:t>
            </a:r>
            <a:r>
              <a:rPr lang="nl-NL" altLang="nl-BE" sz="2400" dirty="0">
                <a:solidFill>
                  <a:schemeClr val="tx1">
                    <a:lumMod val="50000"/>
                    <a:lumOff val="50000"/>
                  </a:schemeClr>
                </a:solidFill>
                <a:latin typeface="+mn-lt"/>
              </a:rPr>
              <a:t>pendeurdagen</a:t>
            </a:r>
          </a:p>
        </p:txBody>
      </p:sp>
      <p:sp>
        <p:nvSpPr>
          <p:cNvPr id="342021" name="Text Box 5"/>
          <p:cNvSpPr txBox="1">
            <a:spLocks noChangeArrowheads="1"/>
          </p:cNvSpPr>
          <p:nvPr/>
        </p:nvSpPr>
        <p:spPr bwMode="auto">
          <a:xfrm>
            <a:off x="2141538" y="3503613"/>
            <a:ext cx="3886200" cy="46196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None/>
            </a:pPr>
            <a:r>
              <a:rPr lang="nl-NL" altLang="nl-BE" sz="2400" dirty="0" err="1">
                <a:solidFill>
                  <a:schemeClr val="tx1">
                    <a:lumMod val="50000"/>
                    <a:lumOff val="50000"/>
                  </a:schemeClr>
                </a:solidFill>
                <a:latin typeface="+mn-lt"/>
              </a:rPr>
              <a:t>Info-avonden</a:t>
            </a:r>
            <a:endParaRPr lang="nl-NL" altLang="nl-BE" sz="2400" dirty="0">
              <a:solidFill>
                <a:schemeClr val="tx1">
                  <a:lumMod val="50000"/>
                  <a:lumOff val="50000"/>
                </a:schemeClr>
              </a:solidFill>
              <a:latin typeface="+mn-lt"/>
            </a:endParaRPr>
          </a:p>
        </p:txBody>
      </p:sp>
      <p:sp>
        <p:nvSpPr>
          <p:cNvPr id="342022" name="Text Box 6"/>
          <p:cNvSpPr txBox="1">
            <a:spLocks noChangeArrowheads="1"/>
          </p:cNvSpPr>
          <p:nvPr/>
        </p:nvSpPr>
        <p:spPr bwMode="auto">
          <a:xfrm>
            <a:off x="2208213" y="5151438"/>
            <a:ext cx="3886200" cy="46196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FontTx/>
              <a:buNone/>
            </a:pPr>
            <a:r>
              <a:rPr lang="nl-NL" altLang="nl-BE" sz="2400" dirty="0">
                <a:solidFill>
                  <a:schemeClr val="tx1">
                    <a:lumMod val="50000"/>
                    <a:lumOff val="50000"/>
                  </a:schemeClr>
                </a:solidFill>
                <a:latin typeface="+mn-lt"/>
              </a:rPr>
              <a:t>Internet</a:t>
            </a:r>
          </a:p>
        </p:txBody>
      </p:sp>
      <p:pic>
        <p:nvPicPr>
          <p:cNvPr id="76807" name="Picture 8" descr="PE0325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7801" y="2303463"/>
            <a:ext cx="3997325"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026" name="Text Box 10"/>
          <p:cNvSpPr txBox="1">
            <a:spLocks noChangeArrowheads="1"/>
          </p:cNvSpPr>
          <p:nvPr/>
        </p:nvSpPr>
        <p:spPr bwMode="auto">
          <a:xfrm>
            <a:off x="2208213" y="5919788"/>
            <a:ext cx="3886200" cy="46196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FontTx/>
              <a:buNone/>
            </a:pPr>
            <a:r>
              <a:rPr lang="nl-NL" altLang="nl-BE" sz="2400" dirty="0">
                <a:solidFill>
                  <a:schemeClr val="tx1">
                    <a:lumMod val="50000"/>
                    <a:lumOff val="50000"/>
                  </a:schemeClr>
                </a:solidFill>
                <a:latin typeface="+mn-lt"/>
              </a:rPr>
              <a:t>Mond tot mond</a:t>
            </a:r>
          </a:p>
        </p:txBody>
      </p:sp>
      <p:sp>
        <p:nvSpPr>
          <p:cNvPr id="76809" name="Rectangle 11"/>
          <p:cNvSpPr>
            <a:spLocks noChangeArrowheads="1"/>
          </p:cNvSpPr>
          <p:nvPr/>
        </p:nvSpPr>
        <p:spPr bwMode="auto">
          <a:xfrm>
            <a:off x="7464425" y="1928814"/>
            <a:ext cx="1295400" cy="13668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0"/>
              </a:spcBef>
              <a:buClrTx/>
              <a:buSzTx/>
              <a:buFontTx/>
              <a:buNone/>
            </a:pPr>
            <a:endParaRPr lang="nl-BE" altLang="nl-BE" sz="2400">
              <a:latin typeface="Trebuchet MS" panose="020B0603020202020204" pitchFamily="34" charset="0"/>
            </a:endParaRPr>
          </a:p>
        </p:txBody>
      </p:sp>
      <p:sp>
        <p:nvSpPr>
          <p:cNvPr id="76810" name="Line 12"/>
          <p:cNvSpPr>
            <a:spLocks noChangeShapeType="1"/>
          </p:cNvSpPr>
          <p:nvPr/>
        </p:nvSpPr>
        <p:spPr bwMode="auto">
          <a:xfrm flipV="1">
            <a:off x="6743701" y="3027364"/>
            <a:ext cx="1439863" cy="917575"/>
          </a:xfrm>
          <a:prstGeom prst="line">
            <a:avLst/>
          </a:prstGeom>
          <a:noFill/>
          <a:ln w="76200">
            <a:solidFill>
              <a:srgbClr val="08381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76811" name="Line 13"/>
          <p:cNvSpPr>
            <a:spLocks noChangeShapeType="1"/>
          </p:cNvSpPr>
          <p:nvPr/>
        </p:nvSpPr>
        <p:spPr bwMode="auto">
          <a:xfrm>
            <a:off x="8174038" y="3027364"/>
            <a:ext cx="1441450" cy="936625"/>
          </a:xfrm>
          <a:prstGeom prst="line">
            <a:avLst/>
          </a:prstGeom>
          <a:noFill/>
          <a:ln w="76200">
            <a:solidFill>
              <a:srgbClr val="08381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342030" name="Text Box 14"/>
          <p:cNvSpPr txBox="1">
            <a:spLocks noChangeArrowheads="1"/>
          </p:cNvSpPr>
          <p:nvPr/>
        </p:nvSpPr>
        <p:spPr bwMode="auto">
          <a:xfrm>
            <a:off x="2162175" y="1844676"/>
            <a:ext cx="3886200" cy="4619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FontTx/>
              <a:buNone/>
            </a:pPr>
            <a:r>
              <a:rPr lang="fr-BE" altLang="nl-BE" sz="2400" dirty="0" err="1">
                <a:solidFill>
                  <a:schemeClr val="tx1">
                    <a:lumMod val="50000"/>
                    <a:lumOff val="50000"/>
                  </a:schemeClr>
                </a:solidFill>
                <a:latin typeface="+mn-lt"/>
              </a:rPr>
              <a:t>Leerkracht</a:t>
            </a:r>
            <a:r>
              <a:rPr lang="fr-BE" altLang="nl-BE" sz="2400" dirty="0">
                <a:solidFill>
                  <a:schemeClr val="tx1">
                    <a:lumMod val="50000"/>
                    <a:lumOff val="50000"/>
                  </a:schemeClr>
                </a:solidFill>
                <a:latin typeface="+mn-lt"/>
              </a:rPr>
              <a:t> - CLB</a:t>
            </a:r>
            <a:endParaRPr lang="nl-NL" altLang="nl-BE" sz="2400" dirty="0">
              <a:solidFill>
                <a:schemeClr val="tx1">
                  <a:lumMod val="50000"/>
                  <a:lumOff val="50000"/>
                </a:schemeClr>
              </a:solidFill>
              <a:latin typeface="+mn-lt"/>
            </a:endParaRPr>
          </a:p>
        </p:txBody>
      </p:sp>
      <p:sp>
        <p:nvSpPr>
          <p:cNvPr id="342031" name="Text Box 15"/>
          <p:cNvSpPr txBox="1">
            <a:spLocks noChangeArrowheads="1"/>
          </p:cNvSpPr>
          <p:nvPr/>
        </p:nvSpPr>
        <p:spPr bwMode="auto">
          <a:xfrm>
            <a:off x="6169025" y="1852613"/>
            <a:ext cx="3886200" cy="46196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50000"/>
              </a:spcBef>
              <a:buClrTx/>
              <a:buSzTx/>
              <a:buFontTx/>
              <a:buNone/>
            </a:pPr>
            <a:r>
              <a:rPr lang="fr-BE" altLang="nl-BE" sz="2400" dirty="0">
                <a:solidFill>
                  <a:schemeClr val="tx1">
                    <a:lumMod val="50000"/>
                    <a:lumOff val="50000"/>
                  </a:schemeClr>
                </a:solidFill>
                <a:latin typeface="+mn-lt"/>
              </a:rPr>
              <a:t>CLB - S.O.</a:t>
            </a:r>
            <a:endParaRPr lang="nl-NL" altLang="nl-BE" sz="2400" dirty="0">
              <a:solidFill>
                <a:schemeClr val="tx1">
                  <a:lumMod val="50000"/>
                  <a:lumOff val="50000"/>
                </a:schemeClr>
              </a:solidFill>
              <a:latin typeface="+mn-lt"/>
            </a:endParaRPr>
          </a:p>
        </p:txBody>
      </p:sp>
      <p:sp>
        <p:nvSpPr>
          <p:cNvPr id="2" name="Tijdelijke aanduiding voor dianummer 1"/>
          <p:cNvSpPr>
            <a:spLocks noGrp="1"/>
          </p:cNvSpPr>
          <p:nvPr>
            <p:ph type="sldNum" sz="quarter" idx="12"/>
          </p:nvPr>
        </p:nvSpPr>
        <p:spPr/>
        <p:txBody>
          <a:bodyPr/>
          <a:lstStyle/>
          <a:p>
            <a:fld id="{95A97F3F-E62C-4727-AE0E-7C342BC6F34D}" type="slidenum">
              <a:rPr lang="nl-BE" smtClean="0"/>
              <a:t>48</a:t>
            </a:fld>
            <a:endParaRPr lang="nl-BE" dirty="0"/>
          </a:p>
        </p:txBody>
      </p:sp>
      <p:sp>
        <p:nvSpPr>
          <p:cNvPr id="16" name="Tijdelijke aanduiding voor datum 2"/>
          <p:cNvSpPr>
            <a:spLocks noGrp="1"/>
          </p:cNvSpPr>
          <p:nvPr>
            <p:ph type="dt" sz="half" idx="10"/>
          </p:nvPr>
        </p:nvSpPr>
        <p:spPr>
          <a:xfrm>
            <a:off x="215349" y="6453336"/>
            <a:ext cx="3120345" cy="365125"/>
          </a:xfrm>
        </p:spPr>
        <p:txBody>
          <a:bodyPr/>
          <a:lstStyle/>
          <a:p>
            <a:r>
              <a:rPr lang="nl-BE" sz="1100"/>
              <a:t>December 2020</a:t>
            </a:r>
            <a:endParaRPr lang="nl-BE" sz="1100" dirty="0"/>
          </a:p>
        </p:txBody>
      </p:sp>
    </p:spTree>
    <p:extLst>
      <p:ext uri="{BB962C8B-B14F-4D97-AF65-F5344CB8AC3E}">
        <p14:creationId xmlns:p14="http://schemas.microsoft.com/office/powerpoint/2010/main" val="3901138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914400" y="2420888"/>
            <a:ext cx="10363200" cy="3570188"/>
          </a:xfrm>
        </p:spPr>
        <p:txBody>
          <a:bodyPr/>
          <a:lstStyle/>
          <a:p>
            <a:r>
              <a:rPr lang="nl-BE" sz="2400" b="1" dirty="0">
                <a:solidFill>
                  <a:schemeClr val="tx1"/>
                </a:solidFill>
                <a:latin typeface="+mn-lt"/>
              </a:rPr>
              <a:t>WAT?</a:t>
            </a:r>
          </a:p>
          <a:p>
            <a:pPr marL="285750" indent="-285750">
              <a:buFontTx/>
              <a:buChar char="-"/>
            </a:pPr>
            <a:r>
              <a:rPr lang="nl-BE" sz="2400" dirty="0">
                <a:latin typeface="+mn-lt"/>
              </a:rPr>
              <a:t>Nieuwe eindtermen vastgelegd door het Vlaams Parlement</a:t>
            </a:r>
          </a:p>
          <a:p>
            <a:pPr marL="285750" indent="-285750">
              <a:buFontTx/>
              <a:buChar char="-"/>
            </a:pPr>
            <a:r>
              <a:rPr lang="nl-BE" sz="2400" dirty="0">
                <a:latin typeface="+mn-lt"/>
              </a:rPr>
              <a:t>Eindtermen = doelen die leerlingen moeten bereiken op het einde van de 1e graad</a:t>
            </a:r>
          </a:p>
          <a:p>
            <a:pPr marL="285750" indent="-285750">
              <a:buFontTx/>
              <a:buChar char="-"/>
            </a:pPr>
            <a:r>
              <a:rPr lang="nl-BE" sz="2400" dirty="0">
                <a:latin typeface="+mn-lt"/>
              </a:rPr>
              <a:t>Voor alle scholen in het Nederlandstalig onderwijs hetzelfde</a:t>
            </a:r>
          </a:p>
          <a:p>
            <a:endParaRPr lang="nl-BE" sz="2400" b="1" dirty="0">
              <a:solidFill>
                <a:schemeClr val="tx1"/>
              </a:solidFill>
            </a:endParaRPr>
          </a:p>
          <a:p>
            <a:r>
              <a:rPr lang="nl-BE" sz="2400" b="1" dirty="0">
                <a:solidFill>
                  <a:schemeClr val="tx1"/>
                </a:solidFill>
                <a:latin typeface="+mn-lt"/>
              </a:rPr>
              <a:t>HOE?</a:t>
            </a:r>
          </a:p>
          <a:p>
            <a:pPr marL="285750" indent="-285750">
              <a:buFontTx/>
              <a:buChar char="-"/>
            </a:pPr>
            <a:r>
              <a:rPr lang="nl-BE" sz="2400" dirty="0">
                <a:latin typeface="+mn-lt"/>
              </a:rPr>
              <a:t>Stapsgewijze invoering</a:t>
            </a:r>
          </a:p>
          <a:p>
            <a:pPr marL="285750" indent="-285750">
              <a:buFontTx/>
              <a:buChar char="-"/>
            </a:pPr>
            <a:r>
              <a:rPr lang="nl-BE" sz="2400" dirty="0">
                <a:latin typeface="+mn-lt"/>
              </a:rPr>
              <a:t>Start op 1 september 2019 in het 1ste leerjaar van het secundair onderwijs</a:t>
            </a:r>
          </a:p>
          <a:p>
            <a:pPr marL="285750" indent="-285750">
              <a:buFontTx/>
              <a:buChar char="-"/>
            </a:pPr>
            <a:r>
              <a:rPr lang="nl-BE" sz="2400" dirty="0">
                <a:latin typeface="+mn-lt"/>
              </a:rPr>
              <a:t>Leerjaar na leerjaar verder invoeren </a:t>
            </a:r>
          </a:p>
          <a:p>
            <a:endParaRPr lang="nl-BE" dirty="0"/>
          </a:p>
        </p:txBody>
      </p:sp>
      <p:sp>
        <p:nvSpPr>
          <p:cNvPr id="4" name="Tijdelijke aanduiding voor dianummer 3"/>
          <p:cNvSpPr>
            <a:spLocks noGrp="1"/>
          </p:cNvSpPr>
          <p:nvPr>
            <p:ph type="sldNum" sz="quarter" idx="12"/>
          </p:nvPr>
        </p:nvSpPr>
        <p:spPr/>
        <p:txBody>
          <a:bodyPr/>
          <a:lstStyle/>
          <a:p>
            <a:fld id="{95A97F3F-E62C-4727-AE0E-7C342BC6F34D}" type="slidenum">
              <a:rPr lang="nl-BE" smtClean="0"/>
              <a:t>4</a:t>
            </a:fld>
            <a:endParaRPr lang="nl-BE"/>
          </a:p>
        </p:txBody>
      </p:sp>
      <p:sp>
        <p:nvSpPr>
          <p:cNvPr id="5" name="Titel 4"/>
          <p:cNvSpPr>
            <a:spLocks noGrp="1"/>
          </p:cNvSpPr>
          <p:nvPr>
            <p:ph type="title"/>
          </p:nvPr>
        </p:nvSpPr>
        <p:spPr/>
        <p:txBody>
          <a:bodyPr/>
          <a:lstStyle/>
          <a:p>
            <a:r>
              <a:rPr lang="nl-BE" sz="4000" dirty="0"/>
              <a:t>Modernisering Secundair Onderwijs</a:t>
            </a:r>
          </a:p>
        </p:txBody>
      </p:sp>
      <p:sp>
        <p:nvSpPr>
          <p:cNvPr id="6" name="Tijdelijke aanduiding voor datum 2"/>
          <p:cNvSpPr>
            <a:spLocks noGrp="1"/>
          </p:cNvSpPr>
          <p:nvPr>
            <p:ph type="dt" sz="half" idx="10"/>
          </p:nvPr>
        </p:nvSpPr>
        <p:spPr>
          <a:xfrm>
            <a:off x="215349" y="6453336"/>
            <a:ext cx="3120345" cy="365125"/>
          </a:xfrm>
        </p:spPr>
        <p:txBody>
          <a:bodyPr/>
          <a:lstStyle/>
          <a:p>
            <a:r>
              <a:rPr lang="nl-BE" sz="1100" dirty="0"/>
              <a:t>December 2020</a:t>
            </a:r>
          </a:p>
        </p:txBody>
      </p:sp>
    </p:spTree>
    <p:extLst>
      <p:ext uri="{BB962C8B-B14F-4D97-AF65-F5344CB8AC3E}">
        <p14:creationId xmlns:p14="http://schemas.microsoft.com/office/powerpoint/2010/main" val="496858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p:txBody>
          <a:bodyPr/>
          <a:lstStyle/>
          <a:p>
            <a:pPr>
              <a:lnSpc>
                <a:spcPct val="150000"/>
              </a:lnSpc>
            </a:pPr>
            <a:r>
              <a:rPr lang="nl-BE" altLang="nl-BE" sz="2400" b="1" dirty="0">
                <a:solidFill>
                  <a:schemeClr val="tx1"/>
                </a:solidFill>
                <a:latin typeface="+mn-lt"/>
              </a:rPr>
              <a:t>www.onderwijskiezer.be </a:t>
            </a:r>
            <a:r>
              <a:rPr lang="nl-BE" altLang="nl-BE" sz="2400" dirty="0">
                <a:solidFill>
                  <a:schemeClr val="tx1"/>
                </a:solidFill>
                <a:latin typeface="+mn-lt"/>
              </a:rPr>
              <a:t>(scholenzoeker SO)</a:t>
            </a:r>
          </a:p>
          <a:p>
            <a:pPr marL="342900" lvl="1" indent="0">
              <a:lnSpc>
                <a:spcPct val="150000"/>
              </a:lnSpc>
              <a:buNone/>
            </a:pPr>
            <a:r>
              <a:rPr lang="nl-BE" altLang="nl-BE" sz="2400" dirty="0">
                <a:solidFill>
                  <a:schemeClr val="tx1"/>
                </a:solidFill>
                <a:latin typeface="+mn-lt"/>
                <a:sym typeface="Wingdings" panose="05000000000000000000" pitchFamily="2" charset="2"/>
              </a:rPr>
              <a:t>--&gt; </a:t>
            </a:r>
            <a:r>
              <a:rPr lang="nl-BE" altLang="nl-BE" sz="2400" dirty="0">
                <a:solidFill>
                  <a:schemeClr val="tx1"/>
                </a:solidFill>
                <a:latin typeface="+mn-lt"/>
              </a:rPr>
              <a:t>2 testjes: I-Like-Basic en I-</a:t>
            </a:r>
            <a:r>
              <a:rPr lang="nl-BE" altLang="nl-BE" sz="2400" dirty="0" err="1">
                <a:solidFill>
                  <a:schemeClr val="tx1"/>
                </a:solidFill>
                <a:latin typeface="+mn-lt"/>
              </a:rPr>
              <a:t>Study</a:t>
            </a:r>
            <a:endParaRPr lang="nl-BE" altLang="nl-BE" sz="2400" dirty="0">
              <a:solidFill>
                <a:schemeClr val="tx1"/>
              </a:solidFill>
              <a:latin typeface="+mn-lt"/>
            </a:endParaRPr>
          </a:p>
          <a:p>
            <a:pPr>
              <a:lnSpc>
                <a:spcPct val="150000"/>
              </a:lnSpc>
            </a:pPr>
            <a:r>
              <a:rPr lang="nl-BE" altLang="nl-BE" sz="2400" dirty="0">
                <a:solidFill>
                  <a:schemeClr val="tx1"/>
                </a:solidFill>
                <a:latin typeface="+mn-lt"/>
              </a:rPr>
              <a:t>www.ond.vlaanderen.be/onderwijsaanbod</a:t>
            </a:r>
          </a:p>
          <a:p>
            <a:pPr>
              <a:lnSpc>
                <a:spcPct val="150000"/>
              </a:lnSpc>
            </a:pPr>
            <a:r>
              <a:rPr lang="nl-BE" altLang="nl-BE" sz="2400" dirty="0">
                <a:solidFill>
                  <a:schemeClr val="tx1"/>
                </a:solidFill>
                <a:latin typeface="+mn-lt"/>
              </a:rPr>
              <a:t>www.schooldoorlichtingen.be </a:t>
            </a:r>
          </a:p>
          <a:p>
            <a:pPr>
              <a:lnSpc>
                <a:spcPct val="150000"/>
              </a:lnSpc>
            </a:pPr>
            <a:r>
              <a:rPr lang="nl-BE" altLang="nl-BE" sz="2400" dirty="0">
                <a:solidFill>
                  <a:schemeClr val="tx1"/>
                </a:solidFill>
                <a:latin typeface="+mn-lt"/>
              </a:rPr>
              <a:t>www.vanbasisnaarsecundair.be</a:t>
            </a:r>
          </a:p>
          <a:p>
            <a:pPr>
              <a:lnSpc>
                <a:spcPct val="150000"/>
              </a:lnSpc>
            </a:pPr>
            <a:r>
              <a:rPr lang="nl-BE" altLang="nl-BE" sz="2400" dirty="0">
                <a:solidFill>
                  <a:schemeClr val="tx1"/>
                </a:solidFill>
                <a:latin typeface="+mn-lt"/>
              </a:rPr>
              <a:t>websites van de scholen</a:t>
            </a:r>
          </a:p>
        </p:txBody>
      </p:sp>
      <p:sp>
        <p:nvSpPr>
          <p:cNvPr id="2" name="Titel 1"/>
          <p:cNvSpPr>
            <a:spLocks noGrp="1"/>
          </p:cNvSpPr>
          <p:nvPr>
            <p:ph type="title"/>
          </p:nvPr>
        </p:nvSpPr>
        <p:spPr/>
        <p:txBody>
          <a:bodyPr/>
          <a:lstStyle/>
          <a:p>
            <a:r>
              <a:rPr lang="nl-BE" sz="3500"/>
              <a:t>Interessante websites</a:t>
            </a:r>
            <a:endParaRPr lang="nl-BE" sz="3500" dirty="0"/>
          </a:p>
        </p:txBody>
      </p:sp>
      <p:sp>
        <p:nvSpPr>
          <p:cNvPr id="4" name="Tijdelijke aanduiding voor datum 2"/>
          <p:cNvSpPr>
            <a:spLocks noGrp="1"/>
          </p:cNvSpPr>
          <p:nvPr>
            <p:ph type="dt" sz="half" idx="10"/>
          </p:nvPr>
        </p:nvSpPr>
        <p:spPr>
          <a:xfrm>
            <a:off x="215349" y="6453336"/>
            <a:ext cx="3120345" cy="365125"/>
          </a:xfrm>
        </p:spPr>
        <p:txBody>
          <a:bodyPr/>
          <a:lstStyle/>
          <a:p>
            <a:r>
              <a:rPr lang="nl-BE" sz="1100"/>
              <a:t>December 2020</a:t>
            </a:r>
            <a:endParaRPr lang="nl-BE" sz="1100" dirty="0"/>
          </a:p>
        </p:txBody>
      </p:sp>
      <p:sp>
        <p:nvSpPr>
          <p:cNvPr id="3" name="Tijdelijke aanduiding voor dianummer 2"/>
          <p:cNvSpPr>
            <a:spLocks noGrp="1"/>
          </p:cNvSpPr>
          <p:nvPr>
            <p:ph type="sldNum" sz="quarter" idx="12"/>
          </p:nvPr>
        </p:nvSpPr>
        <p:spPr/>
        <p:txBody>
          <a:bodyPr/>
          <a:lstStyle/>
          <a:p>
            <a:fld id="{95A97F3F-E62C-4727-AE0E-7C342BC6F34D}" type="slidenum">
              <a:rPr lang="nl-BE" smtClean="0"/>
              <a:t>49</a:t>
            </a:fld>
            <a:endParaRPr lang="nl-BE" dirty="0"/>
          </a:p>
        </p:txBody>
      </p:sp>
      <p:pic>
        <p:nvPicPr>
          <p:cNvPr id="3076" name="Picture 4">
            <a:extLst>
              <a:ext uri="{FF2B5EF4-FFF2-40B4-BE49-F238E27FC236}">
                <a16:creationId xmlns:a16="http://schemas.microsoft.com/office/drawing/2014/main" id="{2BB445FE-228B-4B52-BD20-00A3F87A0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128" y="134916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7D76BF43-AE25-442B-A745-0E31F37274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2384" y="134916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153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F6222EF-B755-456A-967A-2BD5DA5602DC}"/>
              </a:ext>
            </a:extLst>
          </p:cNvPr>
          <p:cNvSpPr>
            <a:spLocks noGrp="1"/>
          </p:cNvSpPr>
          <p:nvPr>
            <p:ph type="body" idx="1"/>
          </p:nvPr>
        </p:nvSpPr>
        <p:spPr>
          <a:xfrm>
            <a:off x="914400" y="3356992"/>
            <a:ext cx="10363200" cy="2562076"/>
          </a:xfrm>
        </p:spPr>
        <p:txBody>
          <a:bodyPr/>
          <a:lstStyle/>
          <a:p>
            <a:pPr marL="342900" indent="-342900">
              <a:buAutoNum type="arabicPeriod"/>
            </a:pPr>
            <a:r>
              <a:rPr lang="nl-BE" sz="1800" dirty="0">
                <a:solidFill>
                  <a:schemeClr val="tx1"/>
                </a:solidFill>
              </a:rPr>
              <a:t>Via onderwijskiezer : </a:t>
            </a:r>
          </a:p>
          <a:p>
            <a:pPr marL="342900" indent="-342900">
              <a:buAutoNum type="arabicPeriod"/>
            </a:pPr>
            <a:endParaRPr lang="nl-BE" sz="1800" dirty="0">
              <a:solidFill>
                <a:schemeClr val="tx1"/>
              </a:solidFill>
            </a:endParaRPr>
          </a:p>
          <a:p>
            <a:r>
              <a:rPr lang="nl-BE" sz="1800" dirty="0">
                <a:solidFill>
                  <a:schemeClr val="tx1"/>
                </a:solidFill>
              </a:rPr>
              <a:t>-&gt; De hervorming van het secundair onderwijs</a:t>
            </a:r>
          </a:p>
          <a:p>
            <a:endParaRPr lang="nl-BE" sz="1800" dirty="0">
              <a:solidFill>
                <a:schemeClr val="tx1"/>
              </a:solidFill>
            </a:endParaRPr>
          </a:p>
          <a:p>
            <a:r>
              <a:rPr lang="nl-BE" sz="1800" dirty="0">
                <a:solidFill>
                  <a:schemeClr val="tx1"/>
                </a:solidFill>
              </a:rPr>
              <a:t>-&gt; Naar de eerste graad</a:t>
            </a:r>
          </a:p>
          <a:p>
            <a:endParaRPr lang="nl-BE" sz="1800" dirty="0">
              <a:solidFill>
                <a:schemeClr val="tx1"/>
              </a:solidFill>
            </a:endParaRPr>
          </a:p>
          <a:p>
            <a:r>
              <a:rPr lang="nl-BE" sz="1800" dirty="0">
                <a:solidFill>
                  <a:schemeClr val="tx1"/>
                </a:solidFill>
              </a:rPr>
              <a:t>-&gt; Naar het secundair.</a:t>
            </a:r>
          </a:p>
          <a:p>
            <a:endParaRPr lang="nl-BE" sz="1800" dirty="0">
              <a:solidFill>
                <a:schemeClr val="tx1"/>
              </a:solidFill>
            </a:endParaRPr>
          </a:p>
          <a:p>
            <a:endParaRPr lang="nl-BE" sz="1800" dirty="0">
              <a:solidFill>
                <a:schemeClr val="tx1"/>
              </a:solidFill>
            </a:endParaRPr>
          </a:p>
          <a:p>
            <a:r>
              <a:rPr lang="nl-BE" sz="1800" dirty="0">
                <a:solidFill>
                  <a:schemeClr val="tx1"/>
                </a:solidFill>
              </a:rPr>
              <a:t>2. Via link op website CLB :</a:t>
            </a:r>
          </a:p>
          <a:p>
            <a:endParaRPr lang="nl-BE" sz="1800" dirty="0">
              <a:solidFill>
                <a:schemeClr val="tx1"/>
              </a:solidFill>
            </a:endParaRPr>
          </a:p>
          <a:p>
            <a:r>
              <a:rPr lang="nl-BE" sz="1800">
                <a:solidFill>
                  <a:schemeClr val="tx1"/>
                </a:solidFill>
              </a:rPr>
              <a:t> -&gt; </a:t>
            </a:r>
            <a:r>
              <a:rPr lang="nl-BE" sz="1800" dirty="0">
                <a:solidFill>
                  <a:schemeClr val="tx1"/>
                </a:solidFill>
              </a:rPr>
              <a:t>www.clbnbrussel.be</a:t>
            </a:r>
          </a:p>
          <a:p>
            <a:endParaRPr lang="nl-BE" sz="1800" dirty="0"/>
          </a:p>
          <a:p>
            <a:endParaRPr lang="nl-BE" dirty="0"/>
          </a:p>
        </p:txBody>
      </p:sp>
      <p:sp>
        <p:nvSpPr>
          <p:cNvPr id="3" name="Tijdelijke aanduiding voor datum 2">
            <a:extLst>
              <a:ext uri="{FF2B5EF4-FFF2-40B4-BE49-F238E27FC236}">
                <a16:creationId xmlns:a16="http://schemas.microsoft.com/office/drawing/2014/main" id="{3112C6CB-3800-4448-93EA-77725C5354EE}"/>
              </a:ext>
            </a:extLst>
          </p:cNvPr>
          <p:cNvSpPr>
            <a:spLocks noGrp="1"/>
          </p:cNvSpPr>
          <p:nvPr>
            <p:ph type="dt" sz="half" idx="10"/>
          </p:nvPr>
        </p:nvSpPr>
        <p:spPr/>
        <p:txBody>
          <a:bodyPr/>
          <a:lstStyle/>
          <a:p>
            <a:r>
              <a:rPr lang="nl-BE" sz="1050"/>
              <a:t>December 2020</a:t>
            </a:r>
            <a:endParaRPr lang="nl-BE" sz="1050" dirty="0"/>
          </a:p>
        </p:txBody>
      </p:sp>
      <p:sp>
        <p:nvSpPr>
          <p:cNvPr id="4" name="Tijdelijke aanduiding voor dianummer 3">
            <a:extLst>
              <a:ext uri="{FF2B5EF4-FFF2-40B4-BE49-F238E27FC236}">
                <a16:creationId xmlns:a16="http://schemas.microsoft.com/office/drawing/2014/main" id="{AB09F17B-822C-4550-AEF2-432CDCE22283}"/>
              </a:ext>
            </a:extLst>
          </p:cNvPr>
          <p:cNvSpPr>
            <a:spLocks noGrp="1"/>
          </p:cNvSpPr>
          <p:nvPr>
            <p:ph type="sldNum" sz="quarter" idx="12"/>
          </p:nvPr>
        </p:nvSpPr>
        <p:spPr/>
        <p:txBody>
          <a:bodyPr/>
          <a:lstStyle/>
          <a:p>
            <a:fld id="{95A97F3F-E62C-4727-AE0E-7C342BC6F34D}" type="slidenum">
              <a:rPr lang="nl-BE" smtClean="0"/>
              <a:t>50</a:t>
            </a:fld>
            <a:endParaRPr lang="nl-BE"/>
          </a:p>
        </p:txBody>
      </p:sp>
      <p:sp>
        <p:nvSpPr>
          <p:cNvPr id="5" name="Titel 4">
            <a:extLst>
              <a:ext uri="{FF2B5EF4-FFF2-40B4-BE49-F238E27FC236}">
                <a16:creationId xmlns:a16="http://schemas.microsoft.com/office/drawing/2014/main" id="{1ED9807C-9AB9-489C-A8A6-C7537E4CE493}"/>
              </a:ext>
            </a:extLst>
          </p:cNvPr>
          <p:cNvSpPr>
            <a:spLocks noGrp="1"/>
          </p:cNvSpPr>
          <p:nvPr>
            <p:ph type="title"/>
          </p:nvPr>
        </p:nvSpPr>
        <p:spPr/>
        <p:txBody>
          <a:bodyPr/>
          <a:lstStyle/>
          <a:p>
            <a:r>
              <a:rPr lang="nl-BE" dirty="0"/>
              <a:t>Verschillende filmpjes : secundair onderwijs</a:t>
            </a:r>
          </a:p>
        </p:txBody>
      </p:sp>
      <p:pic>
        <p:nvPicPr>
          <p:cNvPr id="7170" name="Picture 2">
            <a:extLst>
              <a:ext uri="{FF2B5EF4-FFF2-40B4-BE49-F238E27FC236}">
                <a16:creationId xmlns:a16="http://schemas.microsoft.com/office/drawing/2014/main" id="{E04D8B6F-4119-4C88-94D4-4AB76FA690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152" y="1415277"/>
            <a:ext cx="3641698" cy="93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4769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Q&amp;A CAO-resultaat: nieuwe pensioenregeling » MARVER">
            <a:extLst>
              <a:ext uri="{FF2B5EF4-FFF2-40B4-BE49-F238E27FC236}">
                <a16:creationId xmlns:a16="http://schemas.microsoft.com/office/drawing/2014/main" id="{1A23849D-7CC7-43FB-93E1-799E437AC2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513"/>
          <a:stretch/>
        </p:blipFill>
        <p:spPr bwMode="auto">
          <a:xfrm>
            <a:off x="815415" y="1462494"/>
            <a:ext cx="10621180" cy="4486786"/>
          </a:xfrm>
          <a:prstGeom prst="rect">
            <a:avLst/>
          </a:prstGeom>
          <a:solidFill>
            <a:srgbClr val="FFFFFF"/>
          </a:solidFill>
        </p:spPr>
      </p:pic>
      <p:sp>
        <p:nvSpPr>
          <p:cNvPr id="3" name="Tijdelijke aanduiding voor datum 2">
            <a:extLst>
              <a:ext uri="{FF2B5EF4-FFF2-40B4-BE49-F238E27FC236}">
                <a16:creationId xmlns:a16="http://schemas.microsoft.com/office/drawing/2014/main" id="{692EC1EE-0F6B-41B2-BC06-986E5E1B6866}"/>
              </a:ext>
            </a:extLst>
          </p:cNvPr>
          <p:cNvSpPr>
            <a:spLocks noGrp="1"/>
          </p:cNvSpPr>
          <p:nvPr>
            <p:ph type="dt" sz="half" idx="10"/>
          </p:nvPr>
        </p:nvSpPr>
        <p:spPr>
          <a:xfrm>
            <a:off x="155340" y="6363006"/>
            <a:ext cx="2280253" cy="365125"/>
          </a:xfrm>
        </p:spPr>
        <p:txBody>
          <a:bodyPr anchor="ctr">
            <a:normAutofit/>
          </a:bodyPr>
          <a:lstStyle/>
          <a:p>
            <a:pPr>
              <a:spcAft>
                <a:spcPts val="600"/>
              </a:spcAft>
            </a:pPr>
            <a:r>
              <a:rPr lang="nl-BE"/>
              <a:t>November 2018</a:t>
            </a:r>
          </a:p>
        </p:txBody>
      </p:sp>
      <p:sp>
        <p:nvSpPr>
          <p:cNvPr id="4" name="Tijdelijke aanduiding voor dianummer 3">
            <a:extLst>
              <a:ext uri="{FF2B5EF4-FFF2-40B4-BE49-F238E27FC236}">
                <a16:creationId xmlns:a16="http://schemas.microsoft.com/office/drawing/2014/main" id="{C0901DD2-69B2-48A8-AD7B-404D00682B38}"/>
              </a:ext>
            </a:extLst>
          </p:cNvPr>
          <p:cNvSpPr>
            <a:spLocks noGrp="1"/>
          </p:cNvSpPr>
          <p:nvPr>
            <p:ph type="sldNum" sz="quarter" idx="12"/>
          </p:nvPr>
        </p:nvSpPr>
        <p:spPr>
          <a:xfrm>
            <a:off x="9057330" y="6387152"/>
            <a:ext cx="2816377" cy="365125"/>
          </a:xfrm>
        </p:spPr>
        <p:txBody>
          <a:bodyPr anchor="ctr">
            <a:normAutofit/>
          </a:bodyPr>
          <a:lstStyle/>
          <a:p>
            <a:pPr>
              <a:spcAft>
                <a:spcPts val="600"/>
              </a:spcAft>
            </a:pPr>
            <a:fld id="{95A97F3F-E62C-4727-AE0E-7C342BC6F34D}" type="slidenum">
              <a:rPr lang="nl-BE" smtClean="0"/>
              <a:pPr>
                <a:spcAft>
                  <a:spcPts val="600"/>
                </a:spcAft>
              </a:pPr>
              <a:t>51</a:t>
            </a:fld>
            <a:endParaRPr lang="nl-BE"/>
          </a:p>
        </p:txBody>
      </p:sp>
      <p:sp>
        <p:nvSpPr>
          <p:cNvPr id="71" name="Title 4">
            <a:extLst>
              <a:ext uri="{FF2B5EF4-FFF2-40B4-BE49-F238E27FC236}">
                <a16:creationId xmlns:a16="http://schemas.microsoft.com/office/drawing/2014/main" id="{63EDBE08-77D2-4462-AAD0-139A5DF122BF}"/>
              </a:ext>
            </a:extLst>
          </p:cNvPr>
          <p:cNvSpPr>
            <a:spLocks noGrp="1"/>
          </p:cNvSpPr>
          <p:nvPr>
            <p:ph type="title"/>
          </p:nvPr>
        </p:nvSpPr>
        <p:spPr>
          <a:xfrm>
            <a:off x="609600" y="311991"/>
            <a:ext cx="10972800" cy="634082"/>
          </a:xfrm>
        </p:spPr>
        <p:txBody>
          <a:bodyPr/>
          <a:lstStyle/>
          <a:p>
            <a:r>
              <a:rPr lang="en-US" dirty="0" err="1"/>
              <a:t>Vragen</a:t>
            </a:r>
            <a:r>
              <a:rPr lang="en-US" dirty="0"/>
              <a:t>?</a:t>
            </a:r>
          </a:p>
        </p:txBody>
      </p:sp>
    </p:spTree>
    <p:extLst>
      <p:ext uri="{BB962C8B-B14F-4D97-AF65-F5344CB8AC3E}">
        <p14:creationId xmlns:p14="http://schemas.microsoft.com/office/powerpoint/2010/main" val="37058431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st, schermopname, Lettertype, ontwerp&#10;&#10;Automatisch gegenereerde beschrijving">
            <a:extLst>
              <a:ext uri="{FF2B5EF4-FFF2-40B4-BE49-F238E27FC236}">
                <a16:creationId xmlns:a16="http://schemas.microsoft.com/office/drawing/2014/main" id="{E9F1B65D-9696-08DE-5875-F39B22FD9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098" y="1462494"/>
            <a:ext cx="5069814" cy="4486786"/>
          </a:xfrm>
          <a:prstGeom prst="rect">
            <a:avLst/>
          </a:prstGeom>
          <a:noFill/>
        </p:spPr>
      </p:pic>
      <p:sp>
        <p:nvSpPr>
          <p:cNvPr id="3" name="Tijdelijke aanduiding voor datum 2">
            <a:extLst>
              <a:ext uri="{FF2B5EF4-FFF2-40B4-BE49-F238E27FC236}">
                <a16:creationId xmlns:a16="http://schemas.microsoft.com/office/drawing/2014/main" id="{76F1095F-6A43-67DA-36F9-C5491FB5BFEB}"/>
              </a:ext>
            </a:extLst>
          </p:cNvPr>
          <p:cNvSpPr>
            <a:spLocks noGrp="1"/>
          </p:cNvSpPr>
          <p:nvPr>
            <p:ph type="dt" sz="half" idx="10"/>
          </p:nvPr>
        </p:nvSpPr>
        <p:spPr>
          <a:xfrm>
            <a:off x="155340" y="6363006"/>
            <a:ext cx="2280253" cy="365125"/>
          </a:xfrm>
        </p:spPr>
        <p:txBody>
          <a:bodyPr anchor="ctr">
            <a:normAutofit/>
          </a:bodyPr>
          <a:lstStyle/>
          <a:p>
            <a:pPr>
              <a:spcAft>
                <a:spcPts val="600"/>
              </a:spcAft>
            </a:pPr>
            <a:r>
              <a:rPr lang="nl-BE"/>
              <a:t>November 2018</a:t>
            </a:r>
          </a:p>
        </p:txBody>
      </p:sp>
      <p:sp>
        <p:nvSpPr>
          <p:cNvPr id="4" name="Tijdelijke aanduiding voor dianummer 3">
            <a:extLst>
              <a:ext uri="{FF2B5EF4-FFF2-40B4-BE49-F238E27FC236}">
                <a16:creationId xmlns:a16="http://schemas.microsoft.com/office/drawing/2014/main" id="{9BEED53C-1173-6428-2B08-CE224E167A74}"/>
              </a:ext>
            </a:extLst>
          </p:cNvPr>
          <p:cNvSpPr>
            <a:spLocks noGrp="1"/>
          </p:cNvSpPr>
          <p:nvPr>
            <p:ph type="sldNum" sz="quarter" idx="12"/>
          </p:nvPr>
        </p:nvSpPr>
        <p:spPr>
          <a:xfrm>
            <a:off x="9057330" y="6387152"/>
            <a:ext cx="2816377" cy="365125"/>
          </a:xfrm>
        </p:spPr>
        <p:txBody>
          <a:bodyPr anchor="ctr">
            <a:normAutofit/>
          </a:bodyPr>
          <a:lstStyle/>
          <a:p>
            <a:pPr>
              <a:spcAft>
                <a:spcPts val="600"/>
              </a:spcAft>
            </a:pPr>
            <a:fld id="{95A97F3F-E62C-4727-AE0E-7C342BC6F34D}" type="slidenum">
              <a:rPr lang="nl-BE" smtClean="0"/>
              <a:pPr>
                <a:spcAft>
                  <a:spcPts val="600"/>
                </a:spcAft>
              </a:pPr>
              <a:t>52</a:t>
            </a:fld>
            <a:endParaRPr lang="nl-BE"/>
          </a:p>
        </p:txBody>
      </p:sp>
      <p:sp>
        <p:nvSpPr>
          <p:cNvPr id="5" name="Titel 4">
            <a:extLst>
              <a:ext uri="{FF2B5EF4-FFF2-40B4-BE49-F238E27FC236}">
                <a16:creationId xmlns:a16="http://schemas.microsoft.com/office/drawing/2014/main" id="{87D07EF6-7874-7DFC-15EB-97AABA63E8F9}"/>
              </a:ext>
            </a:extLst>
          </p:cNvPr>
          <p:cNvSpPr>
            <a:spLocks noGrp="1"/>
          </p:cNvSpPr>
          <p:nvPr>
            <p:ph type="title"/>
          </p:nvPr>
        </p:nvSpPr>
        <p:spPr>
          <a:xfrm>
            <a:off x="609600" y="311991"/>
            <a:ext cx="10972800" cy="634082"/>
          </a:xfrm>
        </p:spPr>
        <p:txBody>
          <a:bodyPr>
            <a:normAutofit/>
          </a:bodyPr>
          <a:lstStyle/>
          <a:p>
            <a:r>
              <a:rPr lang="nl-NL" dirty="0"/>
              <a:t>Evaluatie infoavond </a:t>
            </a:r>
            <a:endParaRPr lang="nl-BE" dirty="0"/>
          </a:p>
        </p:txBody>
      </p:sp>
    </p:spTree>
    <p:extLst>
      <p:ext uri="{BB962C8B-B14F-4D97-AF65-F5344CB8AC3E}">
        <p14:creationId xmlns:p14="http://schemas.microsoft.com/office/powerpoint/2010/main" val="1050997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8869508-CA47-4FEA-9386-0FDEF89FD256}"/>
              </a:ext>
            </a:extLst>
          </p:cNvPr>
          <p:cNvSpPr>
            <a:spLocks noGrp="1"/>
          </p:cNvSpPr>
          <p:nvPr>
            <p:ph type="body" idx="1"/>
          </p:nvPr>
        </p:nvSpPr>
        <p:spPr>
          <a:xfrm>
            <a:off x="963084" y="1359243"/>
            <a:ext cx="10363200" cy="2879125"/>
          </a:xfrm>
        </p:spPr>
        <p:txBody>
          <a:bodyPr/>
          <a:lstStyle/>
          <a:p>
            <a:pPr algn="ctr"/>
            <a:r>
              <a:rPr lang="nl-BE" sz="4400" dirty="0"/>
              <a:t>Bedankt voor uw aanwezigheid</a:t>
            </a:r>
          </a:p>
          <a:p>
            <a:pPr algn="ctr"/>
            <a:r>
              <a:rPr lang="nl-BE" sz="4400" dirty="0"/>
              <a:t>Veel succes met de overstap naar het secundair onderwijs</a:t>
            </a:r>
          </a:p>
          <a:p>
            <a:pPr algn="ctr"/>
            <a:endParaRPr lang="nl-BE" sz="4400" dirty="0"/>
          </a:p>
        </p:txBody>
      </p:sp>
      <p:sp>
        <p:nvSpPr>
          <p:cNvPr id="7" name="Rechthoek 6">
            <a:extLst>
              <a:ext uri="{FF2B5EF4-FFF2-40B4-BE49-F238E27FC236}">
                <a16:creationId xmlns:a16="http://schemas.microsoft.com/office/drawing/2014/main" id="{FC41D06E-0E75-4357-BEBA-A72DB3083102}"/>
              </a:ext>
            </a:extLst>
          </p:cNvPr>
          <p:cNvSpPr/>
          <p:nvPr/>
        </p:nvSpPr>
        <p:spPr>
          <a:xfrm>
            <a:off x="10704512" y="6237312"/>
            <a:ext cx="877887"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Flanders Art Sans"/>
              <a:ea typeface="+mn-ea"/>
              <a:cs typeface="+mn-cs"/>
            </a:endParaRPr>
          </a:p>
        </p:txBody>
      </p:sp>
      <p:pic>
        <p:nvPicPr>
          <p:cNvPr id="78854" name="Picture 6" descr="https://www.klascement.net/files/1/0/3/1/9/5/l/52e0d0414350af14f6da8c7dda2130761c3adde74e507441732e7ed6914bc2_1280.jpg">
            <a:extLst>
              <a:ext uri="{FF2B5EF4-FFF2-40B4-BE49-F238E27FC236}">
                <a16:creationId xmlns:a16="http://schemas.microsoft.com/office/drawing/2014/main" id="{965059E2-5C2C-4A8F-96CB-72335AD2C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212" y="3552958"/>
            <a:ext cx="4575604" cy="268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419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667126" y="592078"/>
            <a:ext cx="4866390" cy="285750"/>
          </a:xfrm>
          <a:prstGeom prst="rect">
            <a:avLst/>
          </a:prstGeom>
        </p:spPr>
        <p:txBody>
          <a:bodyPr lIns="0" tIns="30240" rIns="0" bIns="0" rtlCol="0" anchor="t"/>
          <a:lstStyle/>
          <a:p>
            <a:pPr marL="0" marR="0" lvl="0" indent="0" algn="ctr" defTabSz="914400" rtl="0" eaLnBrk="1" fontAlgn="auto" latinLnBrk="0" hangingPunct="1">
              <a:lnSpc>
                <a:spcPts val="2250"/>
              </a:lnSpc>
              <a:spcBef>
                <a:spcPts val="0"/>
              </a:spcBef>
              <a:spcAft>
                <a:spcPts val="0"/>
              </a:spcAft>
              <a:buClrTx/>
              <a:buSzTx/>
              <a:buFontTx/>
              <a:buNone/>
              <a:tabLst/>
              <a:defRPr/>
            </a:pPr>
            <a:r>
              <a:rPr kumimoji="0" lang="en-US" sz="2250" b="1" i="0" u="none" strike="noStrike" kern="1200" cap="none" spc="90" normalizeH="0" baseline="0" noProof="0">
                <a:ln>
                  <a:noFill/>
                </a:ln>
                <a:solidFill>
                  <a:srgbClr val="223245">
                    <a:alpha val="100000"/>
                  </a:srgbClr>
                </a:solidFill>
                <a:effectLst/>
                <a:uLnTx/>
                <a:uFillTx/>
                <a:latin typeface="Mali"/>
                <a:ea typeface="+mn-ea"/>
                <a:cs typeface="+mn-cs"/>
              </a:rPr>
              <a:t>EEN GETRAPTE STUDIEKEUZE</a:t>
            </a:r>
          </a:p>
        </p:txBody>
      </p:sp>
      <p:sp>
        <p:nvSpPr>
          <p:cNvPr id="5" name="TextBox 5"/>
          <p:cNvSpPr txBox="1"/>
          <p:nvPr/>
        </p:nvSpPr>
        <p:spPr>
          <a:xfrm rot="21600000">
            <a:off x="1558290" y="1725931"/>
            <a:ext cx="557280" cy="171450"/>
          </a:xfrm>
          <a:prstGeom prst="rect">
            <a:avLst/>
          </a:prstGeom>
        </p:spPr>
        <p:txBody>
          <a:bodyPr lIns="0" tIns="17280" rIns="0" bIns="0" rtlCol="0" anchor="t"/>
          <a:lstStyle/>
          <a:p>
            <a:pPr marL="0" marR="0" lvl="0" indent="0" algn="ctr" defTabSz="914400" rtl="0" eaLnBrk="1" fontAlgn="auto" latinLnBrk="0" hangingPunct="1">
              <a:lnSpc>
                <a:spcPts val="135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252B36">
                  <a:alpha val="100000"/>
                </a:srgbClr>
              </a:solidFill>
              <a:effectLst/>
              <a:uLnTx/>
              <a:uFillTx/>
              <a:latin typeface="Lato"/>
              <a:ea typeface="+mn-ea"/>
              <a:cs typeface="+mn-cs"/>
            </a:endParaRPr>
          </a:p>
        </p:txBody>
      </p:sp>
      <p:cxnSp>
        <p:nvCxnSpPr>
          <p:cNvPr id="23" name="Straight Connector 23"/>
          <p:cNvCxnSpPr>
            <a:cxnSpLocks/>
          </p:cNvCxnSpPr>
          <p:nvPr/>
        </p:nvCxnSpPr>
        <p:spPr>
          <a:xfrm rot="21600000">
            <a:off x="2292382" y="2619698"/>
            <a:ext cx="548640" cy="0"/>
          </a:xfrm>
          <a:prstGeom prst="line">
            <a:avLst/>
          </a:prstGeom>
          <a:ln w="34417">
            <a:solidFill>
              <a:srgbClr val="FFFFFF">
                <a:alpha val="10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4"/>
          <p:cNvCxnSpPr>
            <a:cxnSpLocks/>
          </p:cNvCxnSpPr>
          <p:nvPr/>
        </p:nvCxnSpPr>
        <p:spPr>
          <a:xfrm rot="21600000">
            <a:off x="2292382" y="3682688"/>
            <a:ext cx="548640" cy="0"/>
          </a:xfrm>
          <a:prstGeom prst="line">
            <a:avLst/>
          </a:prstGeom>
          <a:ln w="34417">
            <a:solidFill>
              <a:srgbClr val="FFFFFF">
                <a:alpha val="10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5"/>
          <p:cNvCxnSpPr>
            <a:cxnSpLocks/>
          </p:cNvCxnSpPr>
          <p:nvPr/>
        </p:nvCxnSpPr>
        <p:spPr>
          <a:xfrm rot="21600000">
            <a:off x="2292382" y="4791398"/>
            <a:ext cx="7726680" cy="0"/>
          </a:xfrm>
          <a:prstGeom prst="line">
            <a:avLst/>
          </a:prstGeom>
          <a:ln w="34417">
            <a:solidFill>
              <a:srgbClr val="FFFFFF">
                <a:alpha val="10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6"/>
          <p:cNvCxnSpPr>
            <a:cxnSpLocks/>
          </p:cNvCxnSpPr>
          <p:nvPr/>
        </p:nvCxnSpPr>
        <p:spPr>
          <a:xfrm rot="5400000">
            <a:off x="6010320" y="4822264"/>
            <a:ext cx="663029" cy="0"/>
          </a:xfrm>
          <a:prstGeom prst="line">
            <a:avLst/>
          </a:prstGeom>
          <a:ln w="30734">
            <a:solidFill>
              <a:srgbClr val="FFFFFF">
                <a:alpha val="10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7"/>
          <p:cNvCxnSpPr>
            <a:cxnSpLocks/>
          </p:cNvCxnSpPr>
          <p:nvPr/>
        </p:nvCxnSpPr>
        <p:spPr>
          <a:xfrm rot="5400000">
            <a:off x="4707300" y="3702124"/>
            <a:ext cx="663029" cy="0"/>
          </a:xfrm>
          <a:prstGeom prst="line">
            <a:avLst/>
          </a:prstGeom>
          <a:ln w="30734">
            <a:solidFill>
              <a:srgbClr val="FFFFFF">
                <a:alpha val="100000"/>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8"/>
          <p:cNvCxnSpPr>
            <a:cxnSpLocks/>
          </p:cNvCxnSpPr>
          <p:nvPr/>
        </p:nvCxnSpPr>
        <p:spPr>
          <a:xfrm rot="5400000">
            <a:off x="7347630" y="3702124"/>
            <a:ext cx="663029" cy="0"/>
          </a:xfrm>
          <a:prstGeom prst="line">
            <a:avLst/>
          </a:prstGeom>
          <a:ln w="30734">
            <a:solidFill>
              <a:srgbClr val="FFFFFF">
                <a:alpha val="100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9"/>
          <p:cNvCxnSpPr>
            <a:cxnSpLocks/>
          </p:cNvCxnSpPr>
          <p:nvPr/>
        </p:nvCxnSpPr>
        <p:spPr>
          <a:xfrm rot="5400000">
            <a:off x="4695870" y="2616274"/>
            <a:ext cx="663029" cy="0"/>
          </a:xfrm>
          <a:prstGeom prst="line">
            <a:avLst/>
          </a:prstGeom>
          <a:ln w="30734">
            <a:solidFill>
              <a:srgbClr val="FFFFFF">
                <a:alpha val="100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0"/>
          <p:cNvCxnSpPr>
            <a:cxnSpLocks/>
          </p:cNvCxnSpPr>
          <p:nvPr/>
        </p:nvCxnSpPr>
        <p:spPr>
          <a:xfrm rot="5400000">
            <a:off x="7347630" y="2616274"/>
            <a:ext cx="663029" cy="0"/>
          </a:xfrm>
          <a:prstGeom prst="line">
            <a:avLst/>
          </a:prstGeom>
          <a:ln w="30734">
            <a:solidFill>
              <a:srgbClr val="FFFFFF">
                <a:alpha val="100000"/>
              </a:srgbClr>
            </a:solidFill>
          </a:ln>
        </p:spPr>
        <p:style>
          <a:lnRef idx="1">
            <a:schemeClr val="accent1"/>
          </a:lnRef>
          <a:fillRef idx="0">
            <a:schemeClr val="accent1"/>
          </a:fillRef>
          <a:effectRef idx="0">
            <a:schemeClr val="accent1"/>
          </a:effectRef>
          <a:fontRef idx="minor">
            <a:schemeClr val="tx1"/>
          </a:fontRef>
        </p:style>
      </p:cxnSp>
      <p:sp>
        <p:nvSpPr>
          <p:cNvPr id="45" name="TextBox 45"/>
          <p:cNvSpPr txBox="1"/>
          <p:nvPr/>
        </p:nvSpPr>
        <p:spPr>
          <a:xfrm rot="21600000">
            <a:off x="2844166" y="944084"/>
            <a:ext cx="7163820" cy="285750"/>
          </a:xfrm>
          <a:prstGeom prst="rect">
            <a:avLst/>
          </a:prstGeom>
        </p:spPr>
        <p:txBody>
          <a:bodyPr lIns="0" tIns="30240" rIns="0" bIns="0" rtlCol="0" anchor="t"/>
          <a:lstStyle/>
          <a:p>
            <a:pPr marL="0" marR="0" lvl="0" indent="0" algn="ctr" defTabSz="914400" rtl="0" eaLnBrk="1" fontAlgn="auto" latinLnBrk="0" hangingPunct="1">
              <a:lnSpc>
                <a:spcPts val="2250"/>
              </a:lnSpc>
              <a:spcBef>
                <a:spcPts val="0"/>
              </a:spcBef>
              <a:spcAft>
                <a:spcPts val="0"/>
              </a:spcAft>
              <a:buClrTx/>
              <a:buSzTx/>
              <a:buFontTx/>
              <a:buNone/>
              <a:tabLst/>
              <a:defRPr/>
            </a:pPr>
            <a:endParaRPr kumimoji="0" lang="en-US" sz="2250" b="1" i="0" u="none" strike="noStrike" kern="1200" cap="none" spc="90" normalizeH="0" baseline="0" noProof="0" dirty="0">
              <a:ln>
                <a:noFill/>
              </a:ln>
              <a:solidFill>
                <a:srgbClr val="000000">
                  <a:alpha val="100000"/>
                </a:srgbClr>
              </a:solidFill>
              <a:effectLst/>
              <a:uLnTx/>
              <a:uFillTx/>
              <a:latin typeface="Economica"/>
              <a:ea typeface="+mn-ea"/>
              <a:cs typeface="+mn-cs"/>
            </a:endParaRPr>
          </a:p>
        </p:txBody>
      </p:sp>
      <p:grpSp>
        <p:nvGrpSpPr>
          <p:cNvPr id="49" name="Group 49"/>
          <p:cNvGrpSpPr/>
          <p:nvPr/>
        </p:nvGrpSpPr>
        <p:grpSpPr>
          <a:xfrm rot="16185980">
            <a:off x="5627280" y="4598782"/>
            <a:ext cx="587029" cy="344066"/>
            <a:chOff x="5832318" y="1919333"/>
            <a:chExt cx="2971980" cy="619125"/>
          </a:xfrm>
        </p:grpSpPr>
        <p:sp>
          <p:nvSpPr>
            <p:cNvPr id="48" name="Freeform 48"/>
            <p:cNvSpPr/>
            <p:nvPr/>
          </p:nvSpPr>
          <p:spPr>
            <a:xfrm>
              <a:off x="5832318" y="1919333"/>
              <a:ext cx="2971980" cy="619125"/>
            </a:xfrm>
            <a:custGeom>
              <a:avLst/>
              <a:gdLst/>
              <a:ahLst/>
              <a:cxnLst/>
              <a:rect l="0" t="0" r="0" b="0"/>
              <a:pathLst>
                <a:path w="302891" h="153091">
                  <a:moveTo>
                    <a:pt x="301914" y="73490"/>
                  </a:moveTo>
                  <a:lnTo>
                    <a:pt x="249993" y="2138"/>
                  </a:lnTo>
                  <a:cubicBezTo>
                    <a:pt x="248317" y="-186"/>
                    <a:pt x="245078" y="-691"/>
                    <a:pt x="242754" y="995"/>
                  </a:cubicBezTo>
                  <a:cubicBezTo>
                    <a:pt x="240449" y="2681"/>
                    <a:pt x="239925" y="5929"/>
                    <a:pt x="241602" y="8244"/>
                  </a:cubicBezTo>
                  <a:lnTo>
                    <a:pt x="287512" y="71357"/>
                  </a:lnTo>
                  <a:lnTo>
                    <a:pt x="5191" y="71357"/>
                  </a:lnTo>
                  <a:cubicBezTo>
                    <a:pt x="2315" y="71357"/>
                    <a:pt x="0" y="73681"/>
                    <a:pt x="0" y="76548"/>
                  </a:cubicBezTo>
                  <a:cubicBezTo>
                    <a:pt x="0" y="79415"/>
                    <a:pt x="2315" y="81729"/>
                    <a:pt x="5191" y="81729"/>
                  </a:cubicBezTo>
                  <a:lnTo>
                    <a:pt x="287522" y="81729"/>
                  </a:lnTo>
                  <a:lnTo>
                    <a:pt x="241602" y="144851"/>
                  </a:lnTo>
                  <a:cubicBezTo>
                    <a:pt x="239925" y="147156"/>
                    <a:pt x="240449" y="150414"/>
                    <a:pt x="242754" y="152100"/>
                  </a:cubicBezTo>
                  <a:cubicBezTo>
                    <a:pt x="243669" y="152757"/>
                    <a:pt x="244745" y="153091"/>
                    <a:pt x="245802" y="153091"/>
                  </a:cubicBezTo>
                  <a:cubicBezTo>
                    <a:pt x="247402" y="153091"/>
                    <a:pt x="249003" y="152357"/>
                    <a:pt x="249984" y="150957"/>
                  </a:cubicBezTo>
                  <a:lnTo>
                    <a:pt x="301904" y="79586"/>
                  </a:lnTo>
                  <a:cubicBezTo>
                    <a:pt x="303219" y="77776"/>
                    <a:pt x="303219" y="75309"/>
                    <a:pt x="301914" y="73490"/>
                  </a:cubicBezTo>
                  <a:close/>
                </a:path>
              </a:pathLst>
            </a:custGeom>
            <a:solidFill>
              <a:srgbClr val="000000">
                <a:alpha val="100000"/>
              </a:srgbClr>
            </a:solidFill>
            <a:ln w="38100">
              <a:solidFill>
                <a:schemeClr val="tx1"/>
              </a:solidFill>
            </a:ln>
          </p:spPr>
          <p:txBody>
            <a:bodyPr/>
            <a:lstStyle/>
            <a:p>
              <a:endParaRPr lang="nl-BE"/>
            </a:p>
          </p:txBody>
        </p:sp>
      </p:grpSp>
      <p:graphicFrame>
        <p:nvGraphicFramePr>
          <p:cNvPr id="6" name="Tabel 5">
            <a:extLst>
              <a:ext uri="{FF2B5EF4-FFF2-40B4-BE49-F238E27FC236}">
                <a16:creationId xmlns:a16="http://schemas.microsoft.com/office/drawing/2014/main" id="{CEE265D8-DF64-488A-9115-6EEC0B36775D}"/>
              </a:ext>
            </a:extLst>
          </p:cNvPr>
          <p:cNvGraphicFramePr>
            <a:graphicFrameLocks noGrp="1"/>
          </p:cNvGraphicFramePr>
          <p:nvPr/>
        </p:nvGraphicFramePr>
        <p:xfrm>
          <a:off x="2289808" y="5238371"/>
          <a:ext cx="7726667" cy="445008"/>
        </p:xfrm>
        <a:graphic>
          <a:graphicData uri="http://schemas.openxmlformats.org/drawingml/2006/table">
            <a:tbl>
              <a:tblPr firstRow="1" bandRow="1">
                <a:tableStyleId>{5C22544A-7EE6-4342-B048-85BDC9FD1C3A}</a:tableStyleId>
              </a:tblPr>
              <a:tblGrid>
                <a:gridCol w="7726667">
                  <a:extLst>
                    <a:ext uri="{9D8B030D-6E8A-4147-A177-3AD203B41FA5}">
                      <a16:colId xmlns:a16="http://schemas.microsoft.com/office/drawing/2014/main" val="4149575355"/>
                    </a:ext>
                  </a:extLst>
                </a:gridCol>
              </a:tblGrid>
              <a:tr h="445008">
                <a:tc>
                  <a:txBody>
                    <a:bodyPr/>
                    <a:lstStyle/>
                    <a:p>
                      <a:pPr marL="0" algn="ctr" defTabSz="763250" rtl="0" eaLnBrk="1" latinLnBrk="0" hangingPunct="1"/>
                      <a:r>
                        <a:rPr lang="nl-BE" sz="2200" b="1" i="0" kern="1200" spc="75" dirty="0">
                          <a:solidFill>
                            <a:srgbClr val="000000">
                              <a:alpha val="100000"/>
                            </a:srgbClr>
                          </a:solidFill>
                          <a:latin typeface="Economica"/>
                          <a:ea typeface="+mn-ea"/>
                          <a:cs typeface="+mn-cs"/>
                        </a:rPr>
                        <a:t>1e graad: verkennen</a:t>
                      </a:r>
                    </a:p>
                  </a:txBody>
                  <a:tcPr marL="109728" marR="109728" marT="54864" marB="54864">
                    <a:solidFill>
                      <a:schemeClr val="accent2"/>
                    </a:solidFill>
                  </a:tcPr>
                </a:tc>
                <a:extLst>
                  <a:ext uri="{0D108BD9-81ED-4DB2-BD59-A6C34878D82A}">
                    <a16:rowId xmlns:a16="http://schemas.microsoft.com/office/drawing/2014/main" val="1675811138"/>
                  </a:ext>
                </a:extLst>
              </a:tr>
            </a:tbl>
          </a:graphicData>
        </a:graphic>
      </p:graphicFrame>
      <p:graphicFrame>
        <p:nvGraphicFramePr>
          <p:cNvPr id="31" name="Tabel 30">
            <a:extLst>
              <a:ext uri="{FF2B5EF4-FFF2-40B4-BE49-F238E27FC236}">
                <a16:creationId xmlns:a16="http://schemas.microsoft.com/office/drawing/2014/main" id="{C2504C81-B1DA-493E-BA08-D11AE6A4B597}"/>
              </a:ext>
            </a:extLst>
          </p:cNvPr>
          <p:cNvGraphicFramePr>
            <a:graphicFrameLocks noGrp="1"/>
          </p:cNvGraphicFramePr>
          <p:nvPr/>
        </p:nvGraphicFramePr>
        <p:xfrm>
          <a:off x="2289808" y="3863388"/>
          <a:ext cx="7715248" cy="445008"/>
        </p:xfrm>
        <a:graphic>
          <a:graphicData uri="http://schemas.openxmlformats.org/drawingml/2006/table">
            <a:tbl>
              <a:tblPr firstRow="1" bandRow="1">
                <a:tableStyleId>{5C22544A-7EE6-4342-B048-85BDC9FD1C3A}</a:tableStyleId>
              </a:tblPr>
              <a:tblGrid>
                <a:gridCol w="7715248">
                  <a:extLst>
                    <a:ext uri="{9D8B030D-6E8A-4147-A177-3AD203B41FA5}">
                      <a16:colId xmlns:a16="http://schemas.microsoft.com/office/drawing/2014/main" val="4149575355"/>
                    </a:ext>
                  </a:extLst>
                </a:gridCol>
              </a:tblGrid>
              <a:tr h="445008">
                <a:tc>
                  <a:txBody>
                    <a:bodyPr/>
                    <a:lstStyle/>
                    <a:p>
                      <a:pPr marL="0" algn="ctr" defTabSz="763250" rtl="0" eaLnBrk="1" latinLnBrk="0" hangingPunct="1"/>
                      <a:r>
                        <a:rPr lang="nl-BE" sz="2200" b="1" i="0" kern="1200" spc="75" dirty="0">
                          <a:solidFill>
                            <a:srgbClr val="000000">
                              <a:alpha val="100000"/>
                            </a:srgbClr>
                          </a:solidFill>
                          <a:latin typeface="Economica"/>
                          <a:ea typeface="+mn-ea"/>
                          <a:cs typeface="+mn-cs"/>
                        </a:rPr>
                        <a:t>2e graad: eerste studiekeuze maken</a:t>
                      </a:r>
                    </a:p>
                  </a:txBody>
                  <a:tcPr marL="109728" marR="109728" marT="54864" marB="54864">
                    <a:solidFill>
                      <a:schemeClr val="accent2"/>
                    </a:solidFill>
                  </a:tcPr>
                </a:tc>
                <a:extLst>
                  <a:ext uri="{0D108BD9-81ED-4DB2-BD59-A6C34878D82A}">
                    <a16:rowId xmlns:a16="http://schemas.microsoft.com/office/drawing/2014/main" val="1675811138"/>
                  </a:ext>
                </a:extLst>
              </a:tr>
            </a:tbl>
          </a:graphicData>
        </a:graphic>
      </p:graphicFrame>
      <p:graphicFrame>
        <p:nvGraphicFramePr>
          <p:cNvPr id="32" name="Tabel 31">
            <a:extLst>
              <a:ext uri="{FF2B5EF4-FFF2-40B4-BE49-F238E27FC236}">
                <a16:creationId xmlns:a16="http://schemas.microsoft.com/office/drawing/2014/main" id="{CCE0689B-CB81-4E61-841D-F2CD665C5A99}"/>
              </a:ext>
            </a:extLst>
          </p:cNvPr>
          <p:cNvGraphicFramePr>
            <a:graphicFrameLocks noGrp="1"/>
          </p:cNvGraphicFramePr>
          <p:nvPr/>
        </p:nvGraphicFramePr>
        <p:xfrm>
          <a:off x="2289809" y="2483681"/>
          <a:ext cx="7726674" cy="445008"/>
        </p:xfrm>
        <a:graphic>
          <a:graphicData uri="http://schemas.openxmlformats.org/drawingml/2006/table">
            <a:tbl>
              <a:tblPr firstRow="1" bandRow="1">
                <a:tableStyleId>{5C22544A-7EE6-4342-B048-85BDC9FD1C3A}</a:tableStyleId>
              </a:tblPr>
              <a:tblGrid>
                <a:gridCol w="7726674">
                  <a:extLst>
                    <a:ext uri="{9D8B030D-6E8A-4147-A177-3AD203B41FA5}">
                      <a16:colId xmlns:a16="http://schemas.microsoft.com/office/drawing/2014/main" val="4149575355"/>
                    </a:ext>
                  </a:extLst>
                </a:gridCol>
              </a:tblGrid>
              <a:tr h="445008">
                <a:tc>
                  <a:txBody>
                    <a:bodyPr/>
                    <a:lstStyle/>
                    <a:p>
                      <a:pPr algn="ctr"/>
                      <a:r>
                        <a:rPr lang="nl-BE" sz="2200" b="1" i="0" kern="1200" spc="75" dirty="0">
                          <a:solidFill>
                            <a:srgbClr val="000000">
                              <a:alpha val="100000"/>
                            </a:srgbClr>
                          </a:solidFill>
                          <a:latin typeface="Economica"/>
                          <a:ea typeface="+mn-ea"/>
                          <a:cs typeface="+mn-cs"/>
                        </a:rPr>
                        <a:t>3e graad: studiekeuze verfijnen</a:t>
                      </a:r>
                    </a:p>
                  </a:txBody>
                  <a:tcPr marL="109728" marR="109728" marT="54864" marB="54864">
                    <a:solidFill>
                      <a:schemeClr val="accent2"/>
                    </a:solidFill>
                  </a:tcPr>
                </a:tc>
                <a:extLst>
                  <a:ext uri="{0D108BD9-81ED-4DB2-BD59-A6C34878D82A}">
                    <a16:rowId xmlns:a16="http://schemas.microsoft.com/office/drawing/2014/main" val="1675811138"/>
                  </a:ext>
                </a:extLst>
              </a:tr>
            </a:tbl>
          </a:graphicData>
        </a:graphic>
      </p:graphicFrame>
      <p:grpSp>
        <p:nvGrpSpPr>
          <p:cNvPr id="33" name="Group 49">
            <a:extLst>
              <a:ext uri="{FF2B5EF4-FFF2-40B4-BE49-F238E27FC236}">
                <a16:creationId xmlns:a16="http://schemas.microsoft.com/office/drawing/2014/main" id="{C8301573-77EE-458B-9DB7-8ED11F683260}"/>
              </a:ext>
            </a:extLst>
          </p:cNvPr>
          <p:cNvGrpSpPr/>
          <p:nvPr/>
        </p:nvGrpSpPr>
        <p:grpSpPr>
          <a:xfrm rot="16185980">
            <a:off x="5610585" y="3224005"/>
            <a:ext cx="587029" cy="344066"/>
            <a:chOff x="5832318" y="1919333"/>
            <a:chExt cx="2971980" cy="619125"/>
          </a:xfrm>
        </p:grpSpPr>
        <p:sp>
          <p:nvSpPr>
            <p:cNvPr id="34" name="Freeform 48">
              <a:extLst>
                <a:ext uri="{FF2B5EF4-FFF2-40B4-BE49-F238E27FC236}">
                  <a16:creationId xmlns:a16="http://schemas.microsoft.com/office/drawing/2014/main" id="{1D5C4E80-8E3B-4254-8ED7-9022699A7722}"/>
                </a:ext>
              </a:extLst>
            </p:cNvPr>
            <p:cNvSpPr/>
            <p:nvPr/>
          </p:nvSpPr>
          <p:spPr>
            <a:xfrm>
              <a:off x="5832318" y="1919333"/>
              <a:ext cx="2971980" cy="619125"/>
            </a:xfrm>
            <a:custGeom>
              <a:avLst/>
              <a:gdLst/>
              <a:ahLst/>
              <a:cxnLst/>
              <a:rect l="0" t="0" r="0" b="0"/>
              <a:pathLst>
                <a:path w="302891" h="153091">
                  <a:moveTo>
                    <a:pt x="301914" y="73490"/>
                  </a:moveTo>
                  <a:lnTo>
                    <a:pt x="249993" y="2138"/>
                  </a:lnTo>
                  <a:cubicBezTo>
                    <a:pt x="248317" y="-186"/>
                    <a:pt x="245078" y="-691"/>
                    <a:pt x="242754" y="995"/>
                  </a:cubicBezTo>
                  <a:cubicBezTo>
                    <a:pt x="240449" y="2681"/>
                    <a:pt x="239925" y="5929"/>
                    <a:pt x="241602" y="8244"/>
                  </a:cubicBezTo>
                  <a:lnTo>
                    <a:pt x="287512" y="71357"/>
                  </a:lnTo>
                  <a:lnTo>
                    <a:pt x="5191" y="71357"/>
                  </a:lnTo>
                  <a:cubicBezTo>
                    <a:pt x="2315" y="71357"/>
                    <a:pt x="0" y="73681"/>
                    <a:pt x="0" y="76548"/>
                  </a:cubicBezTo>
                  <a:cubicBezTo>
                    <a:pt x="0" y="79415"/>
                    <a:pt x="2315" y="81729"/>
                    <a:pt x="5191" y="81729"/>
                  </a:cubicBezTo>
                  <a:lnTo>
                    <a:pt x="287522" y="81729"/>
                  </a:lnTo>
                  <a:lnTo>
                    <a:pt x="241602" y="144851"/>
                  </a:lnTo>
                  <a:cubicBezTo>
                    <a:pt x="239925" y="147156"/>
                    <a:pt x="240449" y="150414"/>
                    <a:pt x="242754" y="152100"/>
                  </a:cubicBezTo>
                  <a:cubicBezTo>
                    <a:pt x="243669" y="152757"/>
                    <a:pt x="244745" y="153091"/>
                    <a:pt x="245802" y="153091"/>
                  </a:cubicBezTo>
                  <a:cubicBezTo>
                    <a:pt x="247402" y="153091"/>
                    <a:pt x="249003" y="152357"/>
                    <a:pt x="249984" y="150957"/>
                  </a:cubicBezTo>
                  <a:lnTo>
                    <a:pt x="301904" y="79586"/>
                  </a:lnTo>
                  <a:cubicBezTo>
                    <a:pt x="303219" y="77776"/>
                    <a:pt x="303219" y="75309"/>
                    <a:pt x="301914" y="73490"/>
                  </a:cubicBezTo>
                  <a:close/>
                </a:path>
              </a:pathLst>
            </a:custGeom>
            <a:solidFill>
              <a:srgbClr val="000000">
                <a:alpha val="100000"/>
              </a:srgbClr>
            </a:solidFill>
            <a:ln w="38100">
              <a:solidFill>
                <a:schemeClr val="tx1"/>
              </a:solidFill>
            </a:ln>
          </p:spPr>
          <p:txBody>
            <a:bodyPr/>
            <a:lstStyle/>
            <a:p>
              <a:endParaRPr lang="nl-BE"/>
            </a:p>
          </p:txBody>
        </p:sp>
      </p:grpSp>
      <p:graphicFrame>
        <p:nvGraphicFramePr>
          <p:cNvPr id="35" name="Tabel 34">
            <a:extLst>
              <a:ext uri="{FF2B5EF4-FFF2-40B4-BE49-F238E27FC236}">
                <a16:creationId xmlns:a16="http://schemas.microsoft.com/office/drawing/2014/main" id="{E6924AB2-D03A-4074-AE0F-94987DA95A2A}"/>
              </a:ext>
            </a:extLst>
          </p:cNvPr>
          <p:cNvGraphicFramePr>
            <a:graphicFrameLocks noGrp="1"/>
          </p:cNvGraphicFramePr>
          <p:nvPr/>
        </p:nvGraphicFramePr>
        <p:xfrm>
          <a:off x="2278382" y="1204206"/>
          <a:ext cx="7726674" cy="445008"/>
        </p:xfrm>
        <a:graphic>
          <a:graphicData uri="http://schemas.openxmlformats.org/drawingml/2006/table">
            <a:tbl>
              <a:tblPr firstRow="1" bandRow="1">
                <a:tableStyleId>{5C22544A-7EE6-4342-B048-85BDC9FD1C3A}</a:tableStyleId>
              </a:tblPr>
              <a:tblGrid>
                <a:gridCol w="7726674">
                  <a:extLst>
                    <a:ext uri="{9D8B030D-6E8A-4147-A177-3AD203B41FA5}">
                      <a16:colId xmlns:a16="http://schemas.microsoft.com/office/drawing/2014/main" val="4149575355"/>
                    </a:ext>
                  </a:extLst>
                </a:gridCol>
              </a:tblGrid>
              <a:tr h="445008">
                <a:tc>
                  <a:txBody>
                    <a:bodyPr/>
                    <a:lstStyle/>
                    <a:p>
                      <a:pPr marL="0" marR="0" lvl="0" indent="0" algn="ctr" defTabSz="763250" rtl="0" eaLnBrk="1" fontAlgn="auto" latinLnBrk="0" hangingPunct="1">
                        <a:lnSpc>
                          <a:spcPct val="100000"/>
                        </a:lnSpc>
                        <a:spcBef>
                          <a:spcPts val="0"/>
                        </a:spcBef>
                        <a:spcAft>
                          <a:spcPts val="0"/>
                        </a:spcAft>
                        <a:buClrTx/>
                        <a:buSzTx/>
                        <a:buFontTx/>
                        <a:buNone/>
                        <a:tabLst/>
                        <a:defRPr/>
                      </a:pPr>
                      <a:r>
                        <a:rPr lang="en-US" sz="2200" b="1" i="0" spc="75" dirty="0">
                          <a:solidFill>
                            <a:srgbClr val="000000">
                              <a:alpha val="100000"/>
                            </a:srgbClr>
                          </a:solidFill>
                          <a:latin typeface="Economica"/>
                        </a:rPr>
                        <a:t>DIPLOMA SECUNDAIR ONDERWIJS</a:t>
                      </a:r>
                      <a:endParaRPr lang="nl-BE" sz="2200" dirty="0"/>
                    </a:p>
                  </a:txBody>
                  <a:tcPr marL="109728" marR="109728" marT="54864" marB="54864">
                    <a:solidFill>
                      <a:schemeClr val="accent6">
                        <a:lumMod val="40000"/>
                        <a:lumOff val="60000"/>
                      </a:schemeClr>
                    </a:solidFill>
                  </a:tcPr>
                </a:tc>
                <a:extLst>
                  <a:ext uri="{0D108BD9-81ED-4DB2-BD59-A6C34878D82A}">
                    <a16:rowId xmlns:a16="http://schemas.microsoft.com/office/drawing/2014/main" val="1675811138"/>
                  </a:ext>
                </a:extLst>
              </a:tr>
            </a:tbl>
          </a:graphicData>
        </a:graphic>
      </p:graphicFrame>
      <p:grpSp>
        <p:nvGrpSpPr>
          <p:cNvPr id="36" name="Group 49">
            <a:extLst>
              <a:ext uri="{FF2B5EF4-FFF2-40B4-BE49-F238E27FC236}">
                <a16:creationId xmlns:a16="http://schemas.microsoft.com/office/drawing/2014/main" id="{25E80A15-BD73-4453-B784-636AA1196F89}"/>
              </a:ext>
            </a:extLst>
          </p:cNvPr>
          <p:cNvGrpSpPr/>
          <p:nvPr/>
        </p:nvGrpSpPr>
        <p:grpSpPr>
          <a:xfrm rot="16185980">
            <a:off x="5556082" y="1862532"/>
            <a:ext cx="587029" cy="344066"/>
            <a:chOff x="5832318" y="1919333"/>
            <a:chExt cx="2971980" cy="619125"/>
          </a:xfrm>
        </p:grpSpPr>
        <p:sp>
          <p:nvSpPr>
            <p:cNvPr id="40" name="Freeform 48">
              <a:extLst>
                <a:ext uri="{FF2B5EF4-FFF2-40B4-BE49-F238E27FC236}">
                  <a16:creationId xmlns:a16="http://schemas.microsoft.com/office/drawing/2014/main" id="{BFFB99CF-0BB5-457E-8A12-CA05DEC7C000}"/>
                </a:ext>
              </a:extLst>
            </p:cNvPr>
            <p:cNvSpPr/>
            <p:nvPr/>
          </p:nvSpPr>
          <p:spPr>
            <a:xfrm>
              <a:off x="5832318" y="1919333"/>
              <a:ext cx="2971980" cy="619125"/>
            </a:xfrm>
            <a:custGeom>
              <a:avLst/>
              <a:gdLst/>
              <a:ahLst/>
              <a:cxnLst/>
              <a:rect l="0" t="0" r="0" b="0"/>
              <a:pathLst>
                <a:path w="302891" h="153091">
                  <a:moveTo>
                    <a:pt x="301914" y="73490"/>
                  </a:moveTo>
                  <a:lnTo>
                    <a:pt x="249993" y="2138"/>
                  </a:lnTo>
                  <a:cubicBezTo>
                    <a:pt x="248317" y="-186"/>
                    <a:pt x="245078" y="-691"/>
                    <a:pt x="242754" y="995"/>
                  </a:cubicBezTo>
                  <a:cubicBezTo>
                    <a:pt x="240449" y="2681"/>
                    <a:pt x="239925" y="5929"/>
                    <a:pt x="241602" y="8244"/>
                  </a:cubicBezTo>
                  <a:lnTo>
                    <a:pt x="287512" y="71357"/>
                  </a:lnTo>
                  <a:lnTo>
                    <a:pt x="5191" y="71357"/>
                  </a:lnTo>
                  <a:cubicBezTo>
                    <a:pt x="2315" y="71357"/>
                    <a:pt x="0" y="73681"/>
                    <a:pt x="0" y="76548"/>
                  </a:cubicBezTo>
                  <a:cubicBezTo>
                    <a:pt x="0" y="79415"/>
                    <a:pt x="2315" y="81729"/>
                    <a:pt x="5191" y="81729"/>
                  </a:cubicBezTo>
                  <a:lnTo>
                    <a:pt x="287522" y="81729"/>
                  </a:lnTo>
                  <a:lnTo>
                    <a:pt x="241602" y="144851"/>
                  </a:lnTo>
                  <a:cubicBezTo>
                    <a:pt x="239925" y="147156"/>
                    <a:pt x="240449" y="150414"/>
                    <a:pt x="242754" y="152100"/>
                  </a:cubicBezTo>
                  <a:cubicBezTo>
                    <a:pt x="243669" y="152757"/>
                    <a:pt x="244745" y="153091"/>
                    <a:pt x="245802" y="153091"/>
                  </a:cubicBezTo>
                  <a:cubicBezTo>
                    <a:pt x="247402" y="153091"/>
                    <a:pt x="249003" y="152357"/>
                    <a:pt x="249984" y="150957"/>
                  </a:cubicBezTo>
                  <a:lnTo>
                    <a:pt x="301904" y="79586"/>
                  </a:lnTo>
                  <a:cubicBezTo>
                    <a:pt x="303219" y="77776"/>
                    <a:pt x="303219" y="75309"/>
                    <a:pt x="301914" y="73490"/>
                  </a:cubicBezTo>
                  <a:close/>
                </a:path>
              </a:pathLst>
            </a:custGeom>
            <a:solidFill>
              <a:srgbClr val="000000">
                <a:alpha val="100000"/>
              </a:srgbClr>
            </a:solidFill>
            <a:ln w="38100">
              <a:solidFill>
                <a:schemeClr val="tx1"/>
              </a:solidFill>
            </a:ln>
          </p:spPr>
          <p:txBody>
            <a:bodyPr/>
            <a:lstStyle/>
            <a:p>
              <a:endParaRPr lang="nl-BE"/>
            </a:p>
          </p:txBody>
        </p:sp>
      </p:grpSp>
    </p:spTree>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95A97F3F-E62C-4727-AE0E-7C342BC6F34D}" type="slidenum">
              <a:rPr lang="nl-BE" smtClean="0"/>
              <a:t>6</a:t>
            </a:fld>
            <a:endParaRPr lang="nl-BE"/>
          </a:p>
        </p:txBody>
      </p:sp>
      <p:sp>
        <p:nvSpPr>
          <p:cNvPr id="5" name="Titel 4"/>
          <p:cNvSpPr>
            <a:spLocks noGrp="1"/>
          </p:cNvSpPr>
          <p:nvPr>
            <p:ph type="title"/>
          </p:nvPr>
        </p:nvSpPr>
        <p:spPr/>
        <p:txBody>
          <a:bodyPr/>
          <a:lstStyle/>
          <a:p>
            <a:r>
              <a:rPr lang="nl-BE" sz="4000" dirty="0"/>
              <a:t>Structuur Secundair Onderwijs</a:t>
            </a:r>
          </a:p>
        </p:txBody>
      </p:sp>
      <p:pic>
        <p:nvPicPr>
          <p:cNvPr id="6" name="Tijdelijke aanduiding voor inhoud 3"/>
          <p:cNvPicPr>
            <a:picLocks noChangeAspect="1"/>
          </p:cNvPicPr>
          <p:nvPr/>
        </p:nvPicPr>
        <p:blipFill>
          <a:blip r:embed="rId3"/>
          <a:stretch>
            <a:fillRect/>
          </a:stretch>
        </p:blipFill>
        <p:spPr>
          <a:xfrm>
            <a:off x="2063552" y="1221348"/>
            <a:ext cx="7661313" cy="5308196"/>
          </a:xfrm>
          <a:prstGeom prst="rect">
            <a:avLst/>
          </a:prstGeom>
        </p:spPr>
      </p:pic>
      <p:sp>
        <p:nvSpPr>
          <p:cNvPr id="7" name="Tijdelijke aanduiding voor datum 2"/>
          <p:cNvSpPr>
            <a:spLocks noGrp="1"/>
          </p:cNvSpPr>
          <p:nvPr>
            <p:ph type="dt" sz="half" idx="10"/>
          </p:nvPr>
        </p:nvSpPr>
        <p:spPr>
          <a:xfrm>
            <a:off x="215349" y="6453336"/>
            <a:ext cx="3120345" cy="365125"/>
          </a:xfrm>
        </p:spPr>
        <p:txBody>
          <a:bodyPr/>
          <a:lstStyle/>
          <a:p>
            <a:r>
              <a:rPr lang="nl-BE" sz="1100" dirty="0"/>
              <a:t>December 2020</a:t>
            </a:r>
          </a:p>
        </p:txBody>
      </p:sp>
    </p:spTree>
    <p:extLst>
      <p:ext uri="{BB962C8B-B14F-4D97-AF65-F5344CB8AC3E}">
        <p14:creationId xmlns:p14="http://schemas.microsoft.com/office/powerpoint/2010/main" val="596840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23392" y="2060848"/>
            <a:ext cx="720080" cy="32403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BE" sz="2400" dirty="0"/>
              <a:t>6</a:t>
            </a:r>
            <a:r>
              <a:rPr lang="nl-BE" sz="2400" baseline="30000" dirty="0"/>
              <a:t>e</a:t>
            </a:r>
            <a:r>
              <a:rPr lang="nl-BE" sz="2400" dirty="0"/>
              <a:t> </a:t>
            </a:r>
            <a:r>
              <a:rPr lang="nl-BE" sz="2400" dirty="0" err="1"/>
              <a:t>lj</a:t>
            </a:r>
            <a:endParaRPr lang="nl-BE" sz="2400" dirty="0"/>
          </a:p>
        </p:txBody>
      </p:sp>
      <p:sp>
        <p:nvSpPr>
          <p:cNvPr id="5" name="Afgeronde rechthoek 4"/>
          <p:cNvSpPr/>
          <p:nvPr/>
        </p:nvSpPr>
        <p:spPr>
          <a:xfrm>
            <a:off x="2135560" y="2060848"/>
            <a:ext cx="273630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t>Getuigschrift </a:t>
            </a:r>
            <a:r>
              <a:rPr lang="nl-BE" sz="2400" dirty="0" err="1"/>
              <a:t>BaO</a:t>
            </a:r>
            <a:endParaRPr lang="nl-BE" sz="2400" dirty="0"/>
          </a:p>
        </p:txBody>
      </p:sp>
      <p:sp>
        <p:nvSpPr>
          <p:cNvPr id="7" name="Afgeronde rechthoek 6"/>
          <p:cNvSpPr/>
          <p:nvPr/>
        </p:nvSpPr>
        <p:spPr>
          <a:xfrm>
            <a:off x="2135560" y="4005064"/>
            <a:ext cx="273630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t>Geen getuigschrift</a:t>
            </a:r>
          </a:p>
        </p:txBody>
      </p:sp>
      <p:sp>
        <p:nvSpPr>
          <p:cNvPr id="6" name="PIJL-RECHTS 5"/>
          <p:cNvSpPr/>
          <p:nvPr/>
        </p:nvSpPr>
        <p:spPr>
          <a:xfrm>
            <a:off x="5349273" y="2456892"/>
            <a:ext cx="259228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PIJL-RECHTS 8"/>
          <p:cNvSpPr/>
          <p:nvPr/>
        </p:nvSpPr>
        <p:spPr>
          <a:xfrm>
            <a:off x="5361878" y="4401108"/>
            <a:ext cx="259228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p:cNvSpPr/>
          <p:nvPr/>
        </p:nvSpPr>
        <p:spPr>
          <a:xfrm rot="5400000">
            <a:off x="9363043" y="1602117"/>
            <a:ext cx="720080" cy="2213606"/>
          </a:xfrm>
          <a:prstGeom prst="rect">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nl-BE" sz="2400" dirty="0"/>
              <a:t>1A</a:t>
            </a:r>
          </a:p>
        </p:txBody>
      </p:sp>
      <p:sp>
        <p:nvSpPr>
          <p:cNvPr id="11" name="Rechthoek 10"/>
          <p:cNvSpPr/>
          <p:nvPr/>
        </p:nvSpPr>
        <p:spPr>
          <a:xfrm rot="5400000">
            <a:off x="9363043" y="3546333"/>
            <a:ext cx="720080" cy="2213606"/>
          </a:xfrm>
          <a:prstGeom prst="rect">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nl-BE" sz="2400" dirty="0"/>
              <a:t>1B</a:t>
            </a:r>
          </a:p>
        </p:txBody>
      </p:sp>
      <p:sp>
        <p:nvSpPr>
          <p:cNvPr id="13" name="Titel 4"/>
          <p:cNvSpPr txBox="1">
            <a:spLocks/>
          </p:cNvSpPr>
          <p:nvPr/>
        </p:nvSpPr>
        <p:spPr>
          <a:xfrm>
            <a:off x="609600" y="311991"/>
            <a:ext cx="10972800" cy="634082"/>
          </a:xfrm>
          <a:prstGeom prst="rect">
            <a:avLst/>
          </a:prstGeom>
        </p:spPr>
        <p:txBody>
          <a:bodyPr/>
          <a:lstStyle>
            <a:lvl1pPr algn="ctr" defTabSz="685800" rtl="0" eaLnBrk="1" latinLnBrk="0" hangingPunct="1">
              <a:spcBef>
                <a:spcPct val="0"/>
              </a:spcBef>
              <a:buNone/>
              <a:defRPr sz="3300" kern="1200" baseline="0">
                <a:solidFill>
                  <a:schemeClr val="bg1">
                    <a:lumMod val="50000"/>
                  </a:schemeClr>
                </a:solidFill>
                <a:latin typeface="Flanders Art Sans Medium" panose="00000600000000000000" pitchFamily="2" charset="0"/>
                <a:ea typeface="+mj-ea"/>
                <a:cs typeface="+mj-cs"/>
              </a:defRPr>
            </a:lvl1pPr>
          </a:lstStyle>
          <a:p>
            <a:r>
              <a:rPr lang="nl-BE" sz="4000" dirty="0">
                <a:solidFill>
                  <a:schemeClr val="bg1"/>
                </a:solidFill>
                <a:latin typeface="+mj-lt"/>
              </a:rPr>
              <a:t>Het eerste jaar: 2 mogelijkheden</a:t>
            </a:r>
          </a:p>
        </p:txBody>
      </p:sp>
      <p:sp>
        <p:nvSpPr>
          <p:cNvPr id="3" name="Rechthoek 2"/>
          <p:cNvSpPr/>
          <p:nvPr/>
        </p:nvSpPr>
        <p:spPr>
          <a:xfrm>
            <a:off x="10829886" y="6453336"/>
            <a:ext cx="594706" cy="296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PIJL-RECHTS 5">
            <a:extLst>
              <a:ext uri="{FF2B5EF4-FFF2-40B4-BE49-F238E27FC236}">
                <a16:creationId xmlns:a16="http://schemas.microsoft.com/office/drawing/2014/main" id="{16F359AF-C4E8-444A-A219-2AFECD825840}"/>
              </a:ext>
            </a:extLst>
          </p:cNvPr>
          <p:cNvSpPr/>
          <p:nvPr/>
        </p:nvSpPr>
        <p:spPr>
          <a:xfrm rot="1240252">
            <a:off x="5369842" y="3276911"/>
            <a:ext cx="2192703" cy="411130"/>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ekstvak 1">
            <a:extLst>
              <a:ext uri="{FF2B5EF4-FFF2-40B4-BE49-F238E27FC236}">
                <a16:creationId xmlns:a16="http://schemas.microsoft.com/office/drawing/2014/main" id="{1C4A7DC2-172D-4016-AC1F-91DC414FC5DA}"/>
              </a:ext>
            </a:extLst>
          </p:cNvPr>
          <p:cNvSpPr txBox="1"/>
          <p:nvPr/>
        </p:nvSpPr>
        <p:spPr>
          <a:xfrm>
            <a:off x="5807968" y="3599755"/>
            <a:ext cx="1152128" cy="461665"/>
          </a:xfrm>
          <a:prstGeom prst="rect">
            <a:avLst/>
          </a:prstGeom>
          <a:noFill/>
        </p:spPr>
        <p:txBody>
          <a:bodyPr wrap="square" rtlCol="0">
            <a:spAutoFit/>
          </a:bodyPr>
          <a:lstStyle/>
          <a:p>
            <a:r>
              <a:rPr lang="nl-BE" sz="1200" dirty="0"/>
              <a:t>Onder voorwaarden</a:t>
            </a:r>
          </a:p>
        </p:txBody>
      </p:sp>
    </p:spTree>
    <p:extLst>
      <p:ext uri="{BB962C8B-B14F-4D97-AF65-F5344CB8AC3E}">
        <p14:creationId xmlns:p14="http://schemas.microsoft.com/office/powerpoint/2010/main" val="1330041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95A97F3F-E62C-4727-AE0E-7C342BC6F34D}" type="slidenum">
              <a:rPr lang="nl-BE" smtClean="0"/>
              <a:t>8</a:t>
            </a:fld>
            <a:endParaRPr lang="nl-BE"/>
          </a:p>
        </p:txBody>
      </p:sp>
      <p:sp>
        <p:nvSpPr>
          <p:cNvPr id="5" name="Titel 4"/>
          <p:cNvSpPr>
            <a:spLocks noGrp="1"/>
          </p:cNvSpPr>
          <p:nvPr>
            <p:ph type="title"/>
          </p:nvPr>
        </p:nvSpPr>
        <p:spPr/>
        <p:txBody>
          <a:bodyPr/>
          <a:lstStyle/>
          <a:p>
            <a:r>
              <a:rPr lang="nl-BE" sz="4000" dirty="0">
                <a:latin typeface="+mj-lt"/>
              </a:rPr>
              <a:t>Het eerste jaar : 2 mogelijkheden</a:t>
            </a:r>
          </a:p>
        </p:txBody>
      </p:sp>
      <p:sp>
        <p:nvSpPr>
          <p:cNvPr id="7" name="Rechthoek 6"/>
          <p:cNvSpPr/>
          <p:nvPr/>
        </p:nvSpPr>
        <p:spPr>
          <a:xfrm>
            <a:off x="1703513" y="1931399"/>
            <a:ext cx="295232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t>1A</a:t>
            </a:r>
          </a:p>
        </p:txBody>
      </p:sp>
      <p:sp>
        <p:nvSpPr>
          <p:cNvPr id="9" name="Rechthoek 8"/>
          <p:cNvSpPr/>
          <p:nvPr/>
        </p:nvSpPr>
        <p:spPr>
          <a:xfrm>
            <a:off x="7418225" y="1931399"/>
            <a:ext cx="295232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t>1B</a:t>
            </a:r>
          </a:p>
        </p:txBody>
      </p:sp>
      <p:sp>
        <p:nvSpPr>
          <p:cNvPr id="10" name="PIJL-OMLAAG 9"/>
          <p:cNvSpPr/>
          <p:nvPr/>
        </p:nvSpPr>
        <p:spPr>
          <a:xfrm>
            <a:off x="2918501" y="3140963"/>
            <a:ext cx="50405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1"/>
          <p:cNvPicPr>
            <a:picLocks noChangeAspect="1"/>
          </p:cNvPicPr>
          <p:nvPr/>
        </p:nvPicPr>
        <p:blipFill>
          <a:blip r:embed="rId3"/>
          <a:stretch>
            <a:fillRect/>
          </a:stretch>
        </p:blipFill>
        <p:spPr>
          <a:xfrm>
            <a:off x="8610900" y="3140963"/>
            <a:ext cx="566977" cy="749873"/>
          </a:xfrm>
          <a:prstGeom prst="rect">
            <a:avLst/>
          </a:prstGeom>
        </p:spPr>
      </p:pic>
      <p:sp>
        <p:nvSpPr>
          <p:cNvPr id="11" name="Rechthoek 10"/>
          <p:cNvSpPr/>
          <p:nvPr/>
        </p:nvSpPr>
        <p:spPr>
          <a:xfrm rot="5400000">
            <a:off x="2543162" y="3404553"/>
            <a:ext cx="1273029" cy="2952328"/>
          </a:xfrm>
          <a:prstGeom prst="rect">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nl-BE" sz="2400" dirty="0"/>
              <a:t>Finaliteit</a:t>
            </a:r>
          </a:p>
          <a:p>
            <a:pPr marL="342900" indent="-342900">
              <a:buFontTx/>
              <a:buChar char="-"/>
            </a:pPr>
            <a:r>
              <a:rPr lang="nl-BE" sz="2400" dirty="0"/>
              <a:t>Doorstroom</a:t>
            </a:r>
          </a:p>
          <a:p>
            <a:pPr marL="342900" indent="-342900">
              <a:buFontTx/>
              <a:buChar char="-"/>
            </a:pPr>
            <a:r>
              <a:rPr lang="nl-BE" sz="2400" dirty="0"/>
              <a:t>Dubbel (D/A)</a:t>
            </a:r>
          </a:p>
        </p:txBody>
      </p:sp>
      <p:sp>
        <p:nvSpPr>
          <p:cNvPr id="15" name="Rechthoek 14"/>
          <p:cNvSpPr/>
          <p:nvPr/>
        </p:nvSpPr>
        <p:spPr>
          <a:xfrm rot="5400000">
            <a:off x="8257873" y="3404352"/>
            <a:ext cx="1273029" cy="2952328"/>
          </a:xfrm>
          <a:prstGeom prst="rect">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nl-BE" sz="2400" dirty="0"/>
              <a:t>Finaliteit</a:t>
            </a:r>
          </a:p>
          <a:p>
            <a:pPr marL="342900" indent="-342900">
              <a:buFontTx/>
              <a:buChar char="-"/>
            </a:pPr>
            <a:r>
              <a:rPr lang="nl-BE" sz="2400" dirty="0"/>
              <a:t>Arbeidsmarkt</a:t>
            </a:r>
          </a:p>
          <a:p>
            <a:endParaRPr lang="nl-BE" sz="2400" dirty="0"/>
          </a:p>
        </p:txBody>
      </p:sp>
      <p:sp>
        <p:nvSpPr>
          <p:cNvPr id="13" name="Tijdelijke aanduiding voor datum 2"/>
          <p:cNvSpPr>
            <a:spLocks noGrp="1"/>
          </p:cNvSpPr>
          <p:nvPr>
            <p:ph type="dt" sz="half" idx="10"/>
          </p:nvPr>
        </p:nvSpPr>
        <p:spPr>
          <a:xfrm>
            <a:off x="215349" y="6453336"/>
            <a:ext cx="3120345" cy="365125"/>
          </a:xfrm>
        </p:spPr>
        <p:txBody>
          <a:bodyPr/>
          <a:lstStyle/>
          <a:p>
            <a:r>
              <a:rPr lang="nl-BE" sz="1100" dirty="0"/>
              <a:t>December 2020</a:t>
            </a:r>
          </a:p>
        </p:txBody>
      </p:sp>
    </p:spTree>
    <p:extLst>
      <p:ext uri="{BB962C8B-B14F-4D97-AF65-F5344CB8AC3E}">
        <p14:creationId xmlns:p14="http://schemas.microsoft.com/office/powerpoint/2010/main" val="1627336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Zaveldal">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angepast 1">
      <a:majorFont>
        <a:latin typeface="Flanders Art Sans Medium"/>
        <a:ea typeface=""/>
        <a:cs typeface=""/>
      </a:majorFont>
      <a:minorFont>
        <a:latin typeface="Flanders Art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angepast 1">
      <a:majorFont>
        <a:latin typeface="Flanders Art Sans Medium"/>
        <a:ea typeface=""/>
        <a:cs typeface=""/>
      </a:majorFont>
      <a:minorFont>
        <a:latin typeface="Flanders Art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571D8A6FD4104EB1FD7819B158AD0D" ma:contentTypeVersion="6" ma:contentTypeDescription="Een nieuw document maken." ma:contentTypeScope="" ma:versionID="4f3efb0d95e73df13aa8596754113394">
  <xsd:schema xmlns:xsd="http://www.w3.org/2001/XMLSchema" xmlns:xs="http://www.w3.org/2001/XMLSchema" xmlns:p="http://schemas.microsoft.com/office/2006/metadata/properties" xmlns:ns3="dac758ac-b63b-4cd8-866b-e8290228007a" targetNamespace="http://schemas.microsoft.com/office/2006/metadata/properties" ma:root="true" ma:fieldsID="c9120c53ad95a730bbce050990b865a6" ns3:_="">
    <xsd:import namespace="dac758ac-b63b-4cd8-866b-e8290228007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c758ac-b63b-4cd8-866b-e8290228007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356611-831D-4923-99A0-7121EFC44406}">
  <ds:schemaRefs>
    <ds:schemaRef ds:uri="http://schemas.microsoft.com/sharepoint/v3/contenttype/forms"/>
  </ds:schemaRefs>
</ds:datastoreItem>
</file>

<file path=customXml/itemProps2.xml><?xml version="1.0" encoding="utf-8"?>
<ds:datastoreItem xmlns:ds="http://schemas.openxmlformats.org/officeDocument/2006/customXml" ds:itemID="{A0B89439-5982-4516-80BD-EB7EFA618072}">
  <ds:schemaRefs>
    <ds:schemaRef ds:uri="dac758ac-b63b-4cd8-866b-e8290228007a"/>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E7178F95-A0B9-4049-98B1-1FBBDB1509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c758ac-b63b-4cd8-866b-e82902280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513</TotalTime>
  <Words>6603</Words>
  <Application>Microsoft Office PowerPoint</Application>
  <PresentationFormat>Breedbeeld</PresentationFormat>
  <Paragraphs>912</Paragraphs>
  <Slides>54</Slides>
  <Notes>43</Notes>
  <HiddenSlides>0</HiddenSlides>
  <MMClips>0</MMClips>
  <ScaleCrop>false</ScaleCrop>
  <HeadingPairs>
    <vt:vector size="8" baseType="variant">
      <vt:variant>
        <vt:lpstr>Gebruikte lettertypen</vt:lpstr>
      </vt:variant>
      <vt:variant>
        <vt:i4>14</vt:i4>
      </vt:variant>
      <vt:variant>
        <vt:lpstr>Thema</vt:lpstr>
      </vt:variant>
      <vt:variant>
        <vt:i4>2</vt:i4>
      </vt:variant>
      <vt:variant>
        <vt:lpstr>Ingesloten OLE-bronprogramma's</vt:lpstr>
      </vt:variant>
      <vt:variant>
        <vt:i4>1</vt:i4>
      </vt:variant>
      <vt:variant>
        <vt:lpstr>Diatitels</vt:lpstr>
      </vt:variant>
      <vt:variant>
        <vt:i4>54</vt:i4>
      </vt:variant>
    </vt:vector>
  </HeadingPairs>
  <TitlesOfParts>
    <vt:vector size="71" baseType="lpstr">
      <vt:lpstr>ＭＳ Ｐゴシック</vt:lpstr>
      <vt:lpstr>Arial</vt:lpstr>
      <vt:lpstr>Calibri</vt:lpstr>
      <vt:lpstr>Economica</vt:lpstr>
      <vt:lpstr>Flanders Art Sans</vt:lpstr>
      <vt:lpstr>Flanders Art Sans Medium</vt:lpstr>
      <vt:lpstr>Lato</vt:lpstr>
      <vt:lpstr>Mali</vt:lpstr>
      <vt:lpstr>menca</vt:lpstr>
      <vt:lpstr>Symbol</vt:lpstr>
      <vt:lpstr>Times New Roman</vt:lpstr>
      <vt:lpstr>Trebuchet MS</vt:lpstr>
      <vt:lpstr>Wingdings</vt:lpstr>
      <vt:lpstr>Wingdings 3</vt:lpstr>
      <vt:lpstr>Zaveldal</vt:lpstr>
      <vt:lpstr>2_Aangepast ontwerp</vt:lpstr>
      <vt:lpstr>Clip</vt:lpstr>
      <vt:lpstr>PowerPoint-presentatie</vt:lpstr>
      <vt:lpstr>Naar het secundair onderwijs</vt:lpstr>
      <vt:lpstr>Een grote stap: van lager naar secundair</vt:lpstr>
      <vt:lpstr>Inhoud</vt:lpstr>
      <vt:lpstr>Modernisering Secundair Onderwijs</vt:lpstr>
      <vt:lpstr>PowerPoint-presentatie</vt:lpstr>
      <vt:lpstr>Structuur Secundair Onderwijs</vt:lpstr>
      <vt:lpstr>PowerPoint-presentatie</vt:lpstr>
      <vt:lpstr>Het eerste jaar : 2 mogelijkheden</vt:lpstr>
      <vt:lpstr>Schema eerste graad</vt:lpstr>
      <vt:lpstr>Het eerste leerjaar A en B</vt:lpstr>
      <vt:lpstr>Differentiatie – 5 lesuren.</vt:lpstr>
      <vt:lpstr>Voorbeelden van opties in het eerste jaar</vt:lpstr>
      <vt:lpstr>Voorbeeld 1: 1A </vt:lpstr>
      <vt:lpstr>Voorbeeld 1: 1B</vt:lpstr>
      <vt:lpstr>Een voorbeeld van een lessenrooster</vt:lpstr>
      <vt:lpstr>Verschillen 1A – 1B</vt:lpstr>
      <vt:lpstr>Attestering na het 1ste jaar</vt:lpstr>
      <vt:lpstr>Mogelijkheden na 1A en 1B</vt:lpstr>
      <vt:lpstr>Schema eerste graad</vt:lpstr>
      <vt:lpstr>2de jaar secundair onderwijs </vt:lpstr>
      <vt:lpstr>Basisopties 2A  </vt:lpstr>
      <vt:lpstr>13 Basisopties A-stroom (= 5u)</vt:lpstr>
      <vt:lpstr>Schema eerste graad</vt:lpstr>
      <vt:lpstr>Basisopties 2B</vt:lpstr>
      <vt:lpstr>7 Basisopties B-stroom</vt:lpstr>
      <vt:lpstr>Attesten vanaf het 2e jaar</vt:lpstr>
      <vt:lpstr>Tweede en derde graad</vt:lpstr>
      <vt:lpstr>PowerPoint-presentatie</vt:lpstr>
      <vt:lpstr>PowerPoint-presentatie</vt:lpstr>
      <vt:lpstr>PowerPoint-presentatie</vt:lpstr>
      <vt:lpstr>PowerPoint-presentatie</vt:lpstr>
      <vt:lpstr>PowerPoint-presentatie</vt:lpstr>
      <vt:lpstr>Samenvattend</vt:lpstr>
      <vt:lpstr>Hoe kiezen?</vt:lpstr>
      <vt:lpstr>Bewust kiezen</vt:lpstr>
      <vt:lpstr>Een ‘goede’ school</vt:lpstr>
      <vt:lpstr>Kenmerken van uw kind</vt:lpstr>
      <vt:lpstr>Zicht krijgen op interesse</vt:lpstr>
      <vt:lpstr>PowerPoint-presentatie</vt:lpstr>
      <vt:lpstr> www.onderwijskiezer.be </vt:lpstr>
      <vt:lpstr>PowerPoint-presentatie</vt:lpstr>
      <vt:lpstr>Inschrijven in een secundaire school</vt:lpstr>
      <vt:lpstr>Inschrijven in het eerste secundair: werkwijze scholen</vt:lpstr>
      <vt:lpstr>Inschrijvingen SO Vlaams Brabant</vt:lpstr>
      <vt:lpstr>Inschrijvingen SO in Brussel</vt:lpstr>
      <vt:lpstr>Ordenen en toewijzen</vt:lpstr>
      <vt:lpstr>Toewijzing: mogelijke resultaten</vt:lpstr>
      <vt:lpstr>Waar vind ik informatie?</vt:lpstr>
      <vt:lpstr>Interessante websites</vt:lpstr>
      <vt:lpstr>Verschillende filmpjes : secundair onderwijs</vt:lpstr>
      <vt:lpstr>Vragen?</vt:lpstr>
      <vt:lpstr>Evaluatie infoavond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Pauline Maes</dc:creator>
  <cp:lastModifiedBy>Marjan Bruyninckx</cp:lastModifiedBy>
  <cp:revision>10</cp:revision>
  <dcterms:created xsi:type="dcterms:W3CDTF">2020-12-07T15:42:17Z</dcterms:created>
  <dcterms:modified xsi:type="dcterms:W3CDTF">2024-01-23T09:58:16Z</dcterms:modified>
</cp:coreProperties>
</file>